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2" r:id="rId6"/>
    <p:sldId id="323" r:id="rId7"/>
    <p:sldId id="318" r:id="rId8"/>
    <p:sldId id="265" r:id="rId9"/>
    <p:sldId id="325" r:id="rId10"/>
    <p:sldId id="326" r:id="rId11"/>
    <p:sldId id="327" r:id="rId12"/>
    <p:sldId id="328" r:id="rId13"/>
    <p:sldId id="329" r:id="rId14"/>
    <p:sldId id="330" r:id="rId15"/>
    <p:sldId id="313" r:id="rId16"/>
    <p:sldId id="269" r:id="rId17"/>
    <p:sldId id="29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5AA1BD55-57CD-466E-0725-B6CBA11E0D12}" name="Lauren Weldy (ALLEGIS GROUP SERVICES)" initials="LW" userId="S::v-lweldy@microsoft.com::07a2285c-a352-4b96-8658-ecc34365c15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D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5412" autoAdjust="0"/>
  </p:normalViewPr>
  <p:slideViewPr>
    <p:cSldViewPr snapToGrid="0">
      <p:cViewPr varScale="1">
        <p:scale>
          <a:sx n="91" d="100"/>
          <a:sy n="91" d="100"/>
        </p:scale>
        <p:origin x="208" y="4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>
        <p:scale>
          <a:sx n="1" d="2"/>
          <a:sy n="1" d="2"/>
        </p:scale>
        <p:origin x="2640" y="28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89D207-BE08-4B33-B5B0-5A5A94C951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E58DB9-49DC-495B-A68F-33D105C90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A1AC4-3AE8-4F87-AAED-904EC6054702}" type="datetimeFigureOut">
              <a:rPr lang="en-US" smtClean="0"/>
              <a:t>4/30/25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6337E-DAD5-442C-9B8F-E10EB7D972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3BDF2-02BD-4181-AC28-FD56172CC6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8A362-CAFC-4987-9A50-4757052839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74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56653-6123-4FE4-861F-5F9583BF59B0}" type="datetimeFigureOut">
              <a:rPr lang="en-US" smtClean="0"/>
              <a:t>4/30/25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EB602-95FC-483A-B12D-216A7AD7EA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43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4" name="Google Shape;253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6" name="Google Shape;2706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EB602-95FC-483A-B12D-216A7AD7EA2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12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8" name="Google Shape;3078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g281af922031_0_37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3" name="Google Shape;4003;g281af922031_0_37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06206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23653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21572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2A19A957-1FB5-43F8-B325-BBD9FEF23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A5410A-92A6-4C0B-9D89-186B7DD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3516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A26073-23A2-4B91-A128-79AA1BE93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D5DFA-0CEA-43F0-98EE-6C9F741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E19795B-1103-80EF-6098-1E8371D07D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91439"/>
            <a:ext cx="10900146" cy="1168739"/>
          </a:xfrm>
        </p:spPr>
        <p:txBody>
          <a:bodyPr tIns="182880" anchor="ctr" anchorCtr="0">
            <a:no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4F766-C576-F298-E93A-CD0D832F8E4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8935" y="1646102"/>
            <a:ext cx="3819652" cy="4160520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spcAft>
                <a:spcPts val="600"/>
              </a:spcAft>
              <a:defRPr sz="1800" b="0"/>
            </a:lvl1pPr>
            <a:lvl2pPr>
              <a:lnSpc>
                <a:spcPct val="125000"/>
              </a:lnSpc>
              <a:spcAft>
                <a:spcPts val="600"/>
              </a:spcAft>
              <a:defRPr sz="1800"/>
            </a:lvl2pPr>
            <a:lvl3pPr>
              <a:lnSpc>
                <a:spcPct val="125000"/>
              </a:lnSpc>
              <a:spcAft>
                <a:spcPts val="600"/>
              </a:spcAft>
              <a:defRPr sz="1800"/>
            </a:lvl3pPr>
            <a:lvl4pPr>
              <a:lnSpc>
                <a:spcPct val="125000"/>
              </a:lnSpc>
              <a:spcAft>
                <a:spcPts val="600"/>
              </a:spcAft>
              <a:defRPr sz="1800"/>
            </a:lvl4pPr>
            <a:lvl5pPr>
              <a:lnSpc>
                <a:spcPct val="125000"/>
              </a:lnSpc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2712D-F957-4B22-8B50-BE10410FF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ooter Placeholder 29">
            <a:extLst>
              <a:ext uri="{FF2B5EF4-FFF2-40B4-BE49-F238E27FC236}">
                <a16:creationId xmlns:a16="http://schemas.microsoft.com/office/drawing/2014/main" id="{26FD74F8-42BB-4CB4-ABF1-5F149743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Date Placeholder 28">
            <a:extLst>
              <a:ext uri="{FF2B5EF4-FFF2-40B4-BE49-F238E27FC236}">
                <a16:creationId xmlns:a16="http://schemas.microsoft.com/office/drawing/2014/main" id="{5B031752-6400-4BFB-979F-E2EE795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2" name="Slide Number Placeholder 30">
            <a:extLst>
              <a:ext uri="{FF2B5EF4-FFF2-40B4-BE49-F238E27FC236}">
                <a16:creationId xmlns:a16="http://schemas.microsoft.com/office/drawing/2014/main" id="{6A5CAEAF-7DEC-4B20-8B1E-301A9D0E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>
            <a:lvl1pPr>
              <a:defRPr sz="1200" b="0"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B696A3-EA34-4924-9037-E330B1CB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E94D0A7-4358-49BF-96EE-8DEB6F4DCF5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679661" y="1646102"/>
            <a:ext cx="6863403" cy="4160520"/>
          </a:xfrm>
        </p:spPr>
        <p:txBody>
          <a:bodyPr anchor="t">
            <a:normAutofit/>
          </a:bodyPr>
          <a:lstStyle>
            <a:lvl1pPr marL="0" indent="0">
              <a:lnSpc>
                <a:spcPct val="125000"/>
              </a:lnSpc>
              <a:spcAft>
                <a:spcPts val="600"/>
              </a:spcAft>
              <a:buNone/>
              <a:defRPr sz="1800" b="0"/>
            </a:lvl1pPr>
            <a:lvl2pPr marL="283464">
              <a:lnSpc>
                <a:spcPct val="125000"/>
              </a:lnSpc>
              <a:spcAft>
                <a:spcPts val="600"/>
              </a:spcAft>
              <a:defRPr sz="1800"/>
            </a:lvl2pPr>
            <a:lvl3pPr marL="566928">
              <a:lnSpc>
                <a:spcPct val="125000"/>
              </a:lnSpc>
              <a:spcAft>
                <a:spcPts val="600"/>
              </a:spcAft>
              <a:defRPr sz="1800"/>
            </a:lvl3pPr>
            <a:lvl4pPr marL="850392">
              <a:lnSpc>
                <a:spcPct val="125000"/>
              </a:lnSpc>
              <a:spcAft>
                <a:spcPts val="600"/>
              </a:spcAft>
              <a:defRPr sz="1800"/>
            </a:lvl4pPr>
            <a:lvl5pPr marL="1133856">
              <a:lnSpc>
                <a:spcPct val="125000"/>
              </a:lnSpc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736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A8D8870-8337-4ABD-9EA6-3D5AAB7E4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C3B2DB-2CCA-4BD4-8D63-98257049E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25689"/>
            <a:ext cx="12192000" cy="52017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324DAAC3-FA37-4838-A298-327679F99F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629" y="825687"/>
            <a:ext cx="9643772" cy="5201730"/>
          </a:xfrm>
        </p:spPr>
        <p:txBody>
          <a:bodyPr tIns="182880" anchor="ctr" anchorCtr="0">
            <a:noAutofit/>
          </a:bodyPr>
          <a:lstStyle>
            <a:lvl1pPr algn="l">
              <a:lnSpc>
                <a:spcPct val="100000"/>
              </a:lnSpc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792E4C-AD3B-4E88-8540-E757597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89696"/>
            <a:ext cx="1070775" cy="50777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A32632F-9ED1-4328-BBE3-B4E01415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A124D3C-01E3-4B96-BDF0-54851D173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65851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7A64FF-37A7-4837-8033-CBEA22697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19516" y="896046"/>
            <a:ext cx="1070775" cy="50777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C0C09F-8990-542B-199E-E6FADE2FE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19516" y="0"/>
            <a:ext cx="1070775" cy="8256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6F60C3-341E-9533-2415-66360A254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19515" y="6027421"/>
            <a:ext cx="1070775" cy="8305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753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4920800" cy="14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7"/>
          <p:cNvSpPr txBox="1">
            <a:spLocks noGrp="1"/>
          </p:cNvSpPr>
          <p:nvPr>
            <p:ph type="subTitle" idx="1"/>
          </p:nvPr>
        </p:nvSpPr>
        <p:spPr>
          <a:xfrm>
            <a:off x="960000" y="2384600"/>
            <a:ext cx="4920800" cy="26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66" name="Google Shape;366;p7"/>
          <p:cNvSpPr/>
          <p:nvPr/>
        </p:nvSpPr>
        <p:spPr>
          <a:xfrm>
            <a:off x="0" y="6138667"/>
            <a:ext cx="12192000" cy="72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61255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0"/>
          <p:cNvSpPr>
            <a:spLocks noGrp="1"/>
          </p:cNvSpPr>
          <p:nvPr>
            <p:ph type="pic" idx="2"/>
          </p:nvPr>
        </p:nvSpPr>
        <p:spPr>
          <a:xfrm>
            <a:off x="-4401" y="0"/>
            <a:ext cx="122008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10"/>
          <p:cNvSpPr txBox="1">
            <a:spLocks noGrp="1"/>
          </p:cNvSpPr>
          <p:nvPr>
            <p:ph type="title"/>
          </p:nvPr>
        </p:nvSpPr>
        <p:spPr>
          <a:xfrm>
            <a:off x="950967" y="4283900"/>
            <a:ext cx="5766400" cy="1550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1774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22"/>
          <p:cNvSpPr/>
          <p:nvPr/>
        </p:nvSpPr>
        <p:spPr>
          <a:xfrm>
            <a:off x="0" y="6138667"/>
            <a:ext cx="12192000" cy="72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3" name="Google Shape;1313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14" name="Google Shape;1314;p22"/>
          <p:cNvSpPr txBox="1">
            <a:spLocks noGrp="1"/>
          </p:cNvSpPr>
          <p:nvPr>
            <p:ph type="subTitle" idx="1"/>
          </p:nvPr>
        </p:nvSpPr>
        <p:spPr>
          <a:xfrm>
            <a:off x="1676800" y="1642100"/>
            <a:ext cx="8838400" cy="16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3763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27"/>
          <p:cNvSpPr txBox="1">
            <a:spLocks noGrp="1"/>
          </p:cNvSpPr>
          <p:nvPr>
            <p:ph type="subTitle" idx="1"/>
          </p:nvPr>
        </p:nvSpPr>
        <p:spPr>
          <a:xfrm>
            <a:off x="2978933" y="2712467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5" name="Google Shape;1785;p27"/>
          <p:cNvSpPr txBox="1">
            <a:spLocks noGrp="1"/>
          </p:cNvSpPr>
          <p:nvPr>
            <p:ph type="subTitle" idx="2"/>
          </p:nvPr>
        </p:nvSpPr>
        <p:spPr>
          <a:xfrm>
            <a:off x="7034667" y="2712467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6" name="Google Shape;1786;p27"/>
          <p:cNvSpPr txBox="1">
            <a:spLocks noGrp="1"/>
          </p:cNvSpPr>
          <p:nvPr>
            <p:ph type="subTitle" idx="3"/>
          </p:nvPr>
        </p:nvSpPr>
        <p:spPr>
          <a:xfrm>
            <a:off x="2978933" y="4623667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7" name="Google Shape;1787;p27"/>
          <p:cNvSpPr txBox="1">
            <a:spLocks noGrp="1"/>
          </p:cNvSpPr>
          <p:nvPr>
            <p:ph type="subTitle" idx="4"/>
          </p:nvPr>
        </p:nvSpPr>
        <p:spPr>
          <a:xfrm>
            <a:off x="7034667" y="4623667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8" name="Google Shape;1788;p27"/>
          <p:cNvSpPr txBox="1">
            <a:spLocks noGrp="1"/>
          </p:cNvSpPr>
          <p:nvPr>
            <p:ph type="subTitle" idx="5"/>
          </p:nvPr>
        </p:nvSpPr>
        <p:spPr>
          <a:xfrm>
            <a:off x="2978933" y="2334333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9" name="Google Shape;1789;p27"/>
          <p:cNvSpPr txBox="1">
            <a:spLocks noGrp="1"/>
          </p:cNvSpPr>
          <p:nvPr>
            <p:ph type="subTitle" idx="6"/>
          </p:nvPr>
        </p:nvSpPr>
        <p:spPr>
          <a:xfrm>
            <a:off x="2978933" y="4245633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90" name="Google Shape;1790;p27"/>
          <p:cNvSpPr txBox="1">
            <a:spLocks noGrp="1"/>
          </p:cNvSpPr>
          <p:nvPr>
            <p:ph type="subTitle" idx="7"/>
          </p:nvPr>
        </p:nvSpPr>
        <p:spPr>
          <a:xfrm>
            <a:off x="7034667" y="2334333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91" name="Google Shape;1791;p27"/>
          <p:cNvSpPr txBox="1">
            <a:spLocks noGrp="1"/>
          </p:cNvSpPr>
          <p:nvPr>
            <p:ph type="subTitle" idx="8"/>
          </p:nvPr>
        </p:nvSpPr>
        <p:spPr>
          <a:xfrm>
            <a:off x="7034667" y="4245633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92" name="Google Shape;1792;p27"/>
          <p:cNvSpPr/>
          <p:nvPr/>
        </p:nvSpPr>
        <p:spPr>
          <a:xfrm>
            <a:off x="0" y="6429000"/>
            <a:ext cx="12192000" cy="43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93" name="Google Shape;1793;p27"/>
          <p:cNvGrpSpPr/>
          <p:nvPr/>
        </p:nvGrpSpPr>
        <p:grpSpPr>
          <a:xfrm>
            <a:off x="-5648037" y="6453950"/>
            <a:ext cx="23586663" cy="258892"/>
            <a:chOff x="-4236028" y="4840462"/>
            <a:chExt cx="17689997" cy="194169"/>
          </a:xfrm>
        </p:grpSpPr>
        <p:sp>
          <p:nvSpPr>
            <p:cNvPr id="1794" name="Google Shape;1794;p27"/>
            <p:cNvSpPr/>
            <p:nvPr/>
          </p:nvSpPr>
          <p:spPr>
            <a:xfrm>
              <a:off x="8479572" y="4840462"/>
              <a:ext cx="4974397" cy="194169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5" name="Google Shape;1795;p27"/>
            <p:cNvSpPr/>
            <p:nvPr/>
          </p:nvSpPr>
          <p:spPr>
            <a:xfrm>
              <a:off x="-4236028" y="4840462"/>
              <a:ext cx="4974397" cy="194169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96" name="Google Shape;1796;p27"/>
          <p:cNvGrpSpPr/>
          <p:nvPr/>
        </p:nvGrpSpPr>
        <p:grpSpPr>
          <a:xfrm>
            <a:off x="-2804662" y="3180633"/>
            <a:ext cx="17769187" cy="3392675"/>
            <a:chOff x="-2103496" y="2385475"/>
            <a:chExt cx="13326890" cy="2544506"/>
          </a:xfrm>
        </p:grpSpPr>
        <p:grpSp>
          <p:nvGrpSpPr>
            <p:cNvPr id="1797" name="Google Shape;1797;p27"/>
            <p:cNvGrpSpPr/>
            <p:nvPr/>
          </p:nvGrpSpPr>
          <p:grpSpPr>
            <a:xfrm rot="5400000">
              <a:off x="9611161" y="3038236"/>
              <a:ext cx="328988" cy="2363927"/>
              <a:chOff x="3010050" y="1961050"/>
              <a:chExt cx="176600" cy="1268950"/>
            </a:xfrm>
          </p:grpSpPr>
          <p:sp>
            <p:nvSpPr>
              <p:cNvPr id="1798" name="Google Shape;1798;p27"/>
              <p:cNvSpPr/>
              <p:nvPr/>
            </p:nvSpPr>
            <p:spPr>
              <a:xfrm>
                <a:off x="3010050" y="1961050"/>
                <a:ext cx="176600" cy="12689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50758" extrusionOk="0">
                    <a:moveTo>
                      <a:pt x="1" y="1"/>
                    </a:moveTo>
                    <a:lnTo>
                      <a:pt x="1" y="50758"/>
                    </a:lnTo>
                    <a:lnTo>
                      <a:pt x="7063" y="50758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9" name="Google Shape;1799;p27"/>
              <p:cNvSpPr/>
              <p:nvPr/>
            </p:nvSpPr>
            <p:spPr>
              <a:xfrm>
                <a:off x="3010050" y="312012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0" name="Google Shape;1800;p27"/>
              <p:cNvSpPr/>
              <p:nvPr/>
            </p:nvSpPr>
            <p:spPr>
              <a:xfrm>
                <a:off x="3010050" y="2938175"/>
                <a:ext cx="1766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6" extrusionOk="0">
                    <a:moveTo>
                      <a:pt x="1" y="0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1" name="Google Shape;1801;p27"/>
              <p:cNvSpPr/>
              <p:nvPr/>
            </p:nvSpPr>
            <p:spPr>
              <a:xfrm>
                <a:off x="3034625" y="314067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2" name="Google Shape;1802;p27"/>
              <p:cNvSpPr/>
              <p:nvPr/>
            </p:nvSpPr>
            <p:spPr>
              <a:xfrm>
                <a:off x="3010050" y="199667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3" name="Google Shape;1803;p27"/>
              <p:cNvSpPr/>
              <p:nvPr/>
            </p:nvSpPr>
            <p:spPr>
              <a:xfrm>
                <a:off x="3010050" y="2217250"/>
                <a:ext cx="176600" cy="3867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7" extrusionOk="0">
                    <a:moveTo>
                      <a:pt x="1" y="1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4" name="Google Shape;1804;p27"/>
              <p:cNvSpPr/>
              <p:nvPr/>
            </p:nvSpPr>
            <p:spPr>
              <a:xfrm>
                <a:off x="3034625" y="201722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5" name="Google Shape;1805;p27"/>
              <p:cNvSpPr/>
              <p:nvPr/>
            </p:nvSpPr>
            <p:spPr>
              <a:xfrm>
                <a:off x="3034625" y="2312175"/>
                <a:ext cx="127450" cy="566775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2671" extrusionOk="0">
                    <a:moveTo>
                      <a:pt x="2549" y="1"/>
                    </a:moveTo>
                    <a:cubicBezTo>
                      <a:pt x="1141" y="1"/>
                      <a:pt x="1" y="1141"/>
                      <a:pt x="1" y="2548"/>
                    </a:cubicBezTo>
                    <a:lnTo>
                      <a:pt x="1" y="20121"/>
                    </a:lnTo>
                    <a:cubicBezTo>
                      <a:pt x="1" y="21529"/>
                      <a:pt x="1141" y="22670"/>
                      <a:pt x="2549" y="22670"/>
                    </a:cubicBezTo>
                    <a:cubicBezTo>
                      <a:pt x="3957" y="22670"/>
                      <a:pt x="5097" y="21528"/>
                      <a:pt x="5097" y="20121"/>
                    </a:cubicBezTo>
                    <a:lnTo>
                      <a:pt x="5097" y="2548"/>
                    </a:lnTo>
                    <a:cubicBezTo>
                      <a:pt x="5097" y="1141"/>
                      <a:pt x="3957" y="1"/>
                      <a:pt x="25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6" name="Google Shape;1806;p27"/>
              <p:cNvSpPr/>
              <p:nvPr/>
            </p:nvSpPr>
            <p:spPr>
              <a:xfrm>
                <a:off x="3063050" y="2338825"/>
                <a:ext cx="70625" cy="51570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0628" extrusionOk="0">
                    <a:moveTo>
                      <a:pt x="1412" y="1"/>
                    </a:moveTo>
                    <a:cubicBezTo>
                      <a:pt x="633" y="1"/>
                      <a:pt x="1" y="633"/>
                      <a:pt x="1" y="1413"/>
                    </a:cubicBezTo>
                    <a:cubicBezTo>
                      <a:pt x="1" y="2098"/>
                      <a:pt x="488" y="2669"/>
                      <a:pt x="1136" y="2798"/>
                    </a:cubicBezTo>
                    <a:lnTo>
                      <a:pt x="1136" y="17831"/>
                    </a:lnTo>
                    <a:cubicBezTo>
                      <a:pt x="488" y="17959"/>
                      <a:pt x="1" y="18530"/>
                      <a:pt x="1" y="19216"/>
                    </a:cubicBezTo>
                    <a:cubicBezTo>
                      <a:pt x="1" y="19996"/>
                      <a:pt x="633" y="20628"/>
                      <a:pt x="1412" y="20628"/>
                    </a:cubicBezTo>
                    <a:cubicBezTo>
                      <a:pt x="2191" y="20628"/>
                      <a:pt x="2824" y="19996"/>
                      <a:pt x="2824" y="19216"/>
                    </a:cubicBezTo>
                    <a:cubicBezTo>
                      <a:pt x="2824" y="18531"/>
                      <a:pt x="2335" y="17959"/>
                      <a:pt x="1687" y="17831"/>
                    </a:cubicBezTo>
                    <a:lnTo>
                      <a:pt x="1687" y="2798"/>
                    </a:lnTo>
                    <a:cubicBezTo>
                      <a:pt x="2335" y="2669"/>
                      <a:pt x="2824" y="2098"/>
                      <a:pt x="2824" y="1413"/>
                    </a:cubicBezTo>
                    <a:cubicBezTo>
                      <a:pt x="2824" y="633"/>
                      <a:pt x="2191" y="1"/>
                      <a:pt x="14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7" name="Google Shape;1807;p27"/>
              <p:cNvSpPr/>
              <p:nvPr/>
            </p:nvSpPr>
            <p:spPr>
              <a:xfrm>
                <a:off x="3073775" y="2348525"/>
                <a:ext cx="47200" cy="484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939" extrusionOk="0">
                    <a:moveTo>
                      <a:pt x="946" y="141"/>
                    </a:moveTo>
                    <a:cubicBezTo>
                      <a:pt x="1021" y="141"/>
                      <a:pt x="1094" y="153"/>
                      <a:pt x="1168" y="181"/>
                    </a:cubicBezTo>
                    <a:cubicBezTo>
                      <a:pt x="1596" y="328"/>
                      <a:pt x="1749" y="730"/>
                      <a:pt x="1749" y="1028"/>
                    </a:cubicBezTo>
                    <a:cubicBezTo>
                      <a:pt x="1749" y="1291"/>
                      <a:pt x="1713" y="1435"/>
                      <a:pt x="1503" y="1591"/>
                    </a:cubicBezTo>
                    <a:cubicBezTo>
                      <a:pt x="1318" y="1728"/>
                      <a:pt x="1112" y="1800"/>
                      <a:pt x="921" y="1800"/>
                    </a:cubicBezTo>
                    <a:cubicBezTo>
                      <a:pt x="881" y="1800"/>
                      <a:pt x="841" y="1797"/>
                      <a:pt x="803" y="1791"/>
                    </a:cubicBezTo>
                    <a:cubicBezTo>
                      <a:pt x="610" y="1757"/>
                      <a:pt x="361" y="1645"/>
                      <a:pt x="277" y="1500"/>
                    </a:cubicBezTo>
                    <a:cubicBezTo>
                      <a:pt x="172" y="1318"/>
                      <a:pt x="141" y="1030"/>
                      <a:pt x="156" y="827"/>
                    </a:cubicBezTo>
                    <a:cubicBezTo>
                      <a:pt x="171" y="643"/>
                      <a:pt x="240" y="511"/>
                      <a:pt x="397" y="371"/>
                    </a:cubicBezTo>
                    <a:cubicBezTo>
                      <a:pt x="569" y="220"/>
                      <a:pt x="759" y="141"/>
                      <a:pt x="946" y="141"/>
                    </a:cubicBezTo>
                    <a:close/>
                    <a:moveTo>
                      <a:pt x="944" y="0"/>
                    </a:moveTo>
                    <a:cubicBezTo>
                      <a:pt x="723" y="0"/>
                      <a:pt x="503" y="91"/>
                      <a:pt x="305" y="266"/>
                    </a:cubicBezTo>
                    <a:cubicBezTo>
                      <a:pt x="120" y="431"/>
                      <a:pt x="34" y="596"/>
                      <a:pt x="18" y="816"/>
                    </a:cubicBezTo>
                    <a:cubicBezTo>
                      <a:pt x="0" y="1041"/>
                      <a:pt x="38" y="1361"/>
                      <a:pt x="157" y="1568"/>
                    </a:cubicBezTo>
                    <a:cubicBezTo>
                      <a:pt x="268" y="1761"/>
                      <a:pt x="557" y="1889"/>
                      <a:pt x="778" y="1926"/>
                    </a:cubicBezTo>
                    <a:cubicBezTo>
                      <a:pt x="824" y="1934"/>
                      <a:pt x="871" y="1938"/>
                      <a:pt x="919" y="1938"/>
                    </a:cubicBezTo>
                    <a:cubicBezTo>
                      <a:pt x="1141" y="1938"/>
                      <a:pt x="1376" y="1855"/>
                      <a:pt x="1584" y="1700"/>
                    </a:cubicBezTo>
                    <a:cubicBezTo>
                      <a:pt x="1839" y="1511"/>
                      <a:pt x="1887" y="1318"/>
                      <a:pt x="1887" y="1025"/>
                    </a:cubicBezTo>
                    <a:cubicBezTo>
                      <a:pt x="1887" y="571"/>
                      <a:pt x="1622" y="188"/>
                      <a:pt x="1213" y="46"/>
                    </a:cubicBezTo>
                    <a:cubicBezTo>
                      <a:pt x="1124" y="15"/>
                      <a:pt x="1034" y="0"/>
                      <a:pt x="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8" name="Google Shape;1808;p27"/>
              <p:cNvSpPr/>
              <p:nvPr/>
            </p:nvSpPr>
            <p:spPr>
              <a:xfrm>
                <a:off x="3072600" y="2796575"/>
                <a:ext cx="52000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1949" extrusionOk="0">
                    <a:moveTo>
                      <a:pt x="1065" y="139"/>
                    </a:moveTo>
                    <a:cubicBezTo>
                      <a:pt x="1225" y="139"/>
                      <a:pt x="1385" y="174"/>
                      <a:pt x="1525" y="248"/>
                    </a:cubicBezTo>
                    <a:cubicBezTo>
                      <a:pt x="1643" y="311"/>
                      <a:pt x="1798" y="431"/>
                      <a:pt x="1859" y="644"/>
                    </a:cubicBezTo>
                    <a:cubicBezTo>
                      <a:pt x="1935" y="915"/>
                      <a:pt x="1903" y="1197"/>
                      <a:pt x="1771" y="1418"/>
                    </a:cubicBezTo>
                    <a:cubicBezTo>
                      <a:pt x="1654" y="1612"/>
                      <a:pt x="1472" y="1740"/>
                      <a:pt x="1245" y="1791"/>
                    </a:cubicBezTo>
                    <a:cubicBezTo>
                      <a:pt x="1190" y="1804"/>
                      <a:pt x="1136" y="1809"/>
                      <a:pt x="1084" y="1809"/>
                    </a:cubicBezTo>
                    <a:cubicBezTo>
                      <a:pt x="805" y="1809"/>
                      <a:pt x="581" y="1650"/>
                      <a:pt x="434" y="1503"/>
                    </a:cubicBezTo>
                    <a:cubicBezTo>
                      <a:pt x="321" y="1390"/>
                      <a:pt x="277" y="1311"/>
                      <a:pt x="242" y="1161"/>
                    </a:cubicBezTo>
                    <a:cubicBezTo>
                      <a:pt x="150" y="766"/>
                      <a:pt x="389" y="311"/>
                      <a:pt x="749" y="189"/>
                    </a:cubicBezTo>
                    <a:cubicBezTo>
                      <a:pt x="850" y="154"/>
                      <a:pt x="957" y="139"/>
                      <a:pt x="1065" y="139"/>
                    </a:cubicBezTo>
                    <a:close/>
                    <a:moveTo>
                      <a:pt x="1067" y="1"/>
                    </a:moveTo>
                    <a:cubicBezTo>
                      <a:pt x="943" y="1"/>
                      <a:pt x="820" y="20"/>
                      <a:pt x="705" y="59"/>
                    </a:cubicBezTo>
                    <a:cubicBezTo>
                      <a:pt x="282" y="203"/>
                      <a:pt x="0" y="733"/>
                      <a:pt x="107" y="1194"/>
                    </a:cubicBezTo>
                    <a:cubicBezTo>
                      <a:pt x="148" y="1367"/>
                      <a:pt x="205" y="1471"/>
                      <a:pt x="335" y="1601"/>
                    </a:cubicBezTo>
                    <a:cubicBezTo>
                      <a:pt x="563" y="1831"/>
                      <a:pt x="819" y="1949"/>
                      <a:pt x="1081" y="1949"/>
                    </a:cubicBezTo>
                    <a:cubicBezTo>
                      <a:pt x="1145" y="1949"/>
                      <a:pt x="1209" y="1941"/>
                      <a:pt x="1276" y="1927"/>
                    </a:cubicBezTo>
                    <a:cubicBezTo>
                      <a:pt x="1542" y="1868"/>
                      <a:pt x="1754" y="1718"/>
                      <a:pt x="1891" y="1490"/>
                    </a:cubicBezTo>
                    <a:cubicBezTo>
                      <a:pt x="2042" y="1237"/>
                      <a:pt x="2080" y="915"/>
                      <a:pt x="1993" y="606"/>
                    </a:cubicBezTo>
                    <a:cubicBezTo>
                      <a:pt x="1934" y="401"/>
                      <a:pt x="1795" y="233"/>
                      <a:pt x="1589" y="125"/>
                    </a:cubicBezTo>
                    <a:cubicBezTo>
                      <a:pt x="1433" y="43"/>
                      <a:pt x="1250" y="1"/>
                      <a:pt x="10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9" name="Google Shape;1809;p27"/>
              <p:cNvSpPr/>
              <p:nvPr/>
            </p:nvSpPr>
            <p:spPr>
              <a:xfrm>
                <a:off x="3021425" y="2088050"/>
                <a:ext cx="154850" cy="113700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4548" extrusionOk="0">
                    <a:moveTo>
                      <a:pt x="1722" y="1"/>
                    </a:moveTo>
                    <a:cubicBezTo>
                      <a:pt x="1704" y="1"/>
                      <a:pt x="1685" y="3"/>
                      <a:pt x="1667" y="8"/>
                    </a:cubicBezTo>
                    <a:cubicBezTo>
                      <a:pt x="1438" y="63"/>
                      <a:pt x="1416" y="357"/>
                      <a:pt x="1409" y="534"/>
                    </a:cubicBezTo>
                    <a:cubicBezTo>
                      <a:pt x="1375" y="1277"/>
                      <a:pt x="1455" y="2038"/>
                      <a:pt x="1503" y="2776"/>
                    </a:cubicBezTo>
                    <a:cubicBezTo>
                      <a:pt x="1529" y="3168"/>
                      <a:pt x="1223" y="4540"/>
                      <a:pt x="1863" y="4545"/>
                    </a:cubicBezTo>
                    <a:cubicBezTo>
                      <a:pt x="2415" y="4457"/>
                      <a:pt x="2179" y="3493"/>
                      <a:pt x="2164" y="3161"/>
                    </a:cubicBezTo>
                    <a:cubicBezTo>
                      <a:pt x="2123" y="2311"/>
                      <a:pt x="2431" y="1299"/>
                      <a:pt x="2153" y="470"/>
                    </a:cubicBezTo>
                    <a:cubicBezTo>
                      <a:pt x="2095" y="298"/>
                      <a:pt x="1933" y="1"/>
                      <a:pt x="1722" y="1"/>
                    </a:cubicBezTo>
                    <a:close/>
                    <a:moveTo>
                      <a:pt x="4213" y="1"/>
                    </a:moveTo>
                    <a:cubicBezTo>
                      <a:pt x="4195" y="1"/>
                      <a:pt x="4176" y="3"/>
                      <a:pt x="4158" y="8"/>
                    </a:cubicBezTo>
                    <a:cubicBezTo>
                      <a:pt x="3929" y="63"/>
                      <a:pt x="3907" y="357"/>
                      <a:pt x="3899" y="534"/>
                    </a:cubicBezTo>
                    <a:cubicBezTo>
                      <a:pt x="3866" y="1277"/>
                      <a:pt x="3946" y="2038"/>
                      <a:pt x="3994" y="2776"/>
                    </a:cubicBezTo>
                    <a:cubicBezTo>
                      <a:pt x="4020" y="3168"/>
                      <a:pt x="3714" y="4540"/>
                      <a:pt x="4353" y="4545"/>
                    </a:cubicBezTo>
                    <a:cubicBezTo>
                      <a:pt x="4906" y="4457"/>
                      <a:pt x="4671" y="3493"/>
                      <a:pt x="4655" y="3161"/>
                    </a:cubicBezTo>
                    <a:cubicBezTo>
                      <a:pt x="4614" y="2311"/>
                      <a:pt x="4922" y="1299"/>
                      <a:pt x="4644" y="470"/>
                    </a:cubicBezTo>
                    <a:cubicBezTo>
                      <a:pt x="4586" y="298"/>
                      <a:pt x="4424" y="1"/>
                      <a:pt x="4213" y="1"/>
                    </a:cubicBezTo>
                    <a:close/>
                    <a:moveTo>
                      <a:pt x="3133" y="3"/>
                    </a:moveTo>
                    <a:cubicBezTo>
                      <a:pt x="2491" y="8"/>
                      <a:pt x="2799" y="1379"/>
                      <a:pt x="2774" y="1771"/>
                    </a:cubicBezTo>
                    <a:cubicBezTo>
                      <a:pt x="2725" y="2511"/>
                      <a:pt x="2645" y="3271"/>
                      <a:pt x="2678" y="4013"/>
                    </a:cubicBezTo>
                    <a:cubicBezTo>
                      <a:pt x="2687" y="4191"/>
                      <a:pt x="2708" y="4484"/>
                      <a:pt x="2936" y="4540"/>
                    </a:cubicBezTo>
                    <a:cubicBezTo>
                      <a:pt x="2955" y="4544"/>
                      <a:pt x="2974" y="4546"/>
                      <a:pt x="2992" y="4546"/>
                    </a:cubicBezTo>
                    <a:cubicBezTo>
                      <a:pt x="3203" y="4546"/>
                      <a:pt x="3366" y="4250"/>
                      <a:pt x="3423" y="4078"/>
                    </a:cubicBezTo>
                    <a:cubicBezTo>
                      <a:pt x="3701" y="3249"/>
                      <a:pt x="3393" y="2238"/>
                      <a:pt x="3434" y="1385"/>
                    </a:cubicBezTo>
                    <a:cubicBezTo>
                      <a:pt x="3449" y="1057"/>
                      <a:pt x="3685" y="91"/>
                      <a:pt x="3133" y="3"/>
                    </a:cubicBezTo>
                    <a:close/>
                    <a:moveTo>
                      <a:pt x="5625" y="3"/>
                    </a:moveTo>
                    <a:cubicBezTo>
                      <a:pt x="4983" y="8"/>
                      <a:pt x="5291" y="1379"/>
                      <a:pt x="5266" y="1771"/>
                    </a:cubicBezTo>
                    <a:cubicBezTo>
                      <a:pt x="5218" y="2511"/>
                      <a:pt x="5137" y="3271"/>
                      <a:pt x="5171" y="4013"/>
                    </a:cubicBezTo>
                    <a:cubicBezTo>
                      <a:pt x="5179" y="4191"/>
                      <a:pt x="5200" y="4484"/>
                      <a:pt x="5428" y="4540"/>
                    </a:cubicBezTo>
                    <a:cubicBezTo>
                      <a:pt x="5447" y="4544"/>
                      <a:pt x="5466" y="4546"/>
                      <a:pt x="5484" y="4546"/>
                    </a:cubicBezTo>
                    <a:cubicBezTo>
                      <a:pt x="5696" y="4546"/>
                      <a:pt x="5858" y="4250"/>
                      <a:pt x="5915" y="4078"/>
                    </a:cubicBezTo>
                    <a:cubicBezTo>
                      <a:pt x="6193" y="3249"/>
                      <a:pt x="5885" y="2238"/>
                      <a:pt x="5926" y="1385"/>
                    </a:cubicBezTo>
                    <a:cubicBezTo>
                      <a:pt x="5940" y="1057"/>
                      <a:pt x="6176" y="91"/>
                      <a:pt x="5625" y="3"/>
                    </a:cubicBezTo>
                    <a:close/>
                    <a:moveTo>
                      <a:pt x="641" y="4"/>
                    </a:moveTo>
                    <a:cubicBezTo>
                      <a:pt x="0" y="9"/>
                      <a:pt x="307" y="1380"/>
                      <a:pt x="282" y="1772"/>
                    </a:cubicBezTo>
                    <a:cubicBezTo>
                      <a:pt x="233" y="2510"/>
                      <a:pt x="153" y="3271"/>
                      <a:pt x="186" y="4014"/>
                    </a:cubicBezTo>
                    <a:cubicBezTo>
                      <a:pt x="195" y="4192"/>
                      <a:pt x="216" y="4485"/>
                      <a:pt x="444" y="4541"/>
                    </a:cubicBezTo>
                    <a:cubicBezTo>
                      <a:pt x="463" y="4545"/>
                      <a:pt x="482" y="4548"/>
                      <a:pt x="500" y="4548"/>
                    </a:cubicBezTo>
                    <a:cubicBezTo>
                      <a:pt x="711" y="4548"/>
                      <a:pt x="874" y="4251"/>
                      <a:pt x="931" y="4079"/>
                    </a:cubicBezTo>
                    <a:cubicBezTo>
                      <a:pt x="1209" y="3250"/>
                      <a:pt x="902" y="2238"/>
                      <a:pt x="941" y="1388"/>
                    </a:cubicBezTo>
                    <a:cubicBezTo>
                      <a:pt x="957" y="1057"/>
                      <a:pt x="1193" y="91"/>
                      <a:pt x="641" y="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0" name="Google Shape;1810;p27"/>
              <p:cNvSpPr/>
              <p:nvPr/>
            </p:nvSpPr>
            <p:spPr>
              <a:xfrm>
                <a:off x="3021425" y="2992675"/>
                <a:ext cx="154800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4547" extrusionOk="0">
                    <a:moveTo>
                      <a:pt x="2991" y="1"/>
                    </a:moveTo>
                    <a:cubicBezTo>
                      <a:pt x="2973" y="1"/>
                      <a:pt x="2954" y="3"/>
                      <a:pt x="2935" y="8"/>
                    </a:cubicBezTo>
                    <a:cubicBezTo>
                      <a:pt x="2706" y="63"/>
                      <a:pt x="2685" y="356"/>
                      <a:pt x="2677" y="534"/>
                    </a:cubicBezTo>
                    <a:cubicBezTo>
                      <a:pt x="2644" y="1277"/>
                      <a:pt x="2724" y="2038"/>
                      <a:pt x="2773" y="2776"/>
                    </a:cubicBezTo>
                    <a:cubicBezTo>
                      <a:pt x="2797" y="3168"/>
                      <a:pt x="2491" y="4539"/>
                      <a:pt x="3132" y="4545"/>
                    </a:cubicBezTo>
                    <a:cubicBezTo>
                      <a:pt x="3685" y="4457"/>
                      <a:pt x="3449" y="3491"/>
                      <a:pt x="3432" y="3162"/>
                    </a:cubicBezTo>
                    <a:cubicBezTo>
                      <a:pt x="3393" y="2310"/>
                      <a:pt x="3700" y="1299"/>
                      <a:pt x="3422" y="470"/>
                    </a:cubicBezTo>
                    <a:cubicBezTo>
                      <a:pt x="3364" y="297"/>
                      <a:pt x="3202" y="1"/>
                      <a:pt x="2991" y="1"/>
                    </a:cubicBezTo>
                    <a:close/>
                    <a:moveTo>
                      <a:pt x="5483" y="1"/>
                    </a:moveTo>
                    <a:cubicBezTo>
                      <a:pt x="5465" y="1"/>
                      <a:pt x="5446" y="3"/>
                      <a:pt x="5427" y="8"/>
                    </a:cubicBezTo>
                    <a:cubicBezTo>
                      <a:pt x="5198" y="63"/>
                      <a:pt x="5177" y="356"/>
                      <a:pt x="5169" y="534"/>
                    </a:cubicBezTo>
                    <a:cubicBezTo>
                      <a:pt x="5136" y="1277"/>
                      <a:pt x="5217" y="2038"/>
                      <a:pt x="5265" y="2776"/>
                    </a:cubicBezTo>
                    <a:cubicBezTo>
                      <a:pt x="5289" y="3168"/>
                      <a:pt x="4983" y="4539"/>
                      <a:pt x="5624" y="4545"/>
                    </a:cubicBezTo>
                    <a:cubicBezTo>
                      <a:pt x="6176" y="4457"/>
                      <a:pt x="5940" y="3491"/>
                      <a:pt x="5925" y="3162"/>
                    </a:cubicBezTo>
                    <a:cubicBezTo>
                      <a:pt x="5885" y="2310"/>
                      <a:pt x="6192" y="1299"/>
                      <a:pt x="5914" y="470"/>
                    </a:cubicBezTo>
                    <a:cubicBezTo>
                      <a:pt x="5856" y="297"/>
                      <a:pt x="5694" y="1"/>
                      <a:pt x="5483" y="1"/>
                    </a:cubicBezTo>
                    <a:close/>
                    <a:moveTo>
                      <a:pt x="1864" y="2"/>
                    </a:moveTo>
                    <a:cubicBezTo>
                      <a:pt x="1223" y="8"/>
                      <a:pt x="1530" y="1379"/>
                      <a:pt x="1505" y="1771"/>
                    </a:cubicBezTo>
                    <a:cubicBezTo>
                      <a:pt x="1457" y="2510"/>
                      <a:pt x="1377" y="3271"/>
                      <a:pt x="1410" y="4013"/>
                    </a:cubicBezTo>
                    <a:cubicBezTo>
                      <a:pt x="1417" y="4191"/>
                      <a:pt x="1439" y="4484"/>
                      <a:pt x="1668" y="4539"/>
                    </a:cubicBezTo>
                    <a:cubicBezTo>
                      <a:pt x="1687" y="4544"/>
                      <a:pt x="1705" y="4546"/>
                      <a:pt x="1723" y="4546"/>
                    </a:cubicBezTo>
                    <a:cubicBezTo>
                      <a:pt x="1935" y="4546"/>
                      <a:pt x="2096" y="4250"/>
                      <a:pt x="2154" y="4077"/>
                    </a:cubicBezTo>
                    <a:cubicBezTo>
                      <a:pt x="2432" y="3248"/>
                      <a:pt x="2123" y="2238"/>
                      <a:pt x="2165" y="1385"/>
                    </a:cubicBezTo>
                    <a:cubicBezTo>
                      <a:pt x="2179" y="1056"/>
                      <a:pt x="2415" y="91"/>
                      <a:pt x="1864" y="2"/>
                    </a:cubicBezTo>
                    <a:close/>
                    <a:moveTo>
                      <a:pt x="4356" y="2"/>
                    </a:moveTo>
                    <a:cubicBezTo>
                      <a:pt x="3714" y="8"/>
                      <a:pt x="4021" y="1379"/>
                      <a:pt x="3995" y="1771"/>
                    </a:cubicBezTo>
                    <a:cubicBezTo>
                      <a:pt x="3947" y="2510"/>
                      <a:pt x="3867" y="3271"/>
                      <a:pt x="3901" y="4013"/>
                    </a:cubicBezTo>
                    <a:cubicBezTo>
                      <a:pt x="3908" y="4191"/>
                      <a:pt x="3930" y="4484"/>
                      <a:pt x="4159" y="4539"/>
                    </a:cubicBezTo>
                    <a:cubicBezTo>
                      <a:pt x="4178" y="4544"/>
                      <a:pt x="4196" y="4546"/>
                      <a:pt x="4214" y="4546"/>
                    </a:cubicBezTo>
                    <a:cubicBezTo>
                      <a:pt x="4425" y="4546"/>
                      <a:pt x="4587" y="4250"/>
                      <a:pt x="4645" y="4077"/>
                    </a:cubicBezTo>
                    <a:cubicBezTo>
                      <a:pt x="4923" y="3248"/>
                      <a:pt x="4614" y="2238"/>
                      <a:pt x="4656" y="1385"/>
                    </a:cubicBezTo>
                    <a:cubicBezTo>
                      <a:pt x="4671" y="1056"/>
                      <a:pt x="4906" y="91"/>
                      <a:pt x="4356" y="2"/>
                    </a:cubicBezTo>
                    <a:close/>
                    <a:moveTo>
                      <a:pt x="502" y="2"/>
                    </a:moveTo>
                    <a:cubicBezTo>
                      <a:pt x="483" y="2"/>
                      <a:pt x="465" y="4"/>
                      <a:pt x="446" y="9"/>
                    </a:cubicBezTo>
                    <a:cubicBezTo>
                      <a:pt x="217" y="65"/>
                      <a:pt x="196" y="357"/>
                      <a:pt x="187" y="536"/>
                    </a:cubicBezTo>
                    <a:cubicBezTo>
                      <a:pt x="154" y="1277"/>
                      <a:pt x="234" y="2039"/>
                      <a:pt x="283" y="2778"/>
                    </a:cubicBezTo>
                    <a:cubicBezTo>
                      <a:pt x="308" y="3169"/>
                      <a:pt x="0" y="4542"/>
                      <a:pt x="642" y="4547"/>
                    </a:cubicBezTo>
                    <a:cubicBezTo>
                      <a:pt x="1193" y="4457"/>
                      <a:pt x="957" y="3491"/>
                      <a:pt x="944" y="3163"/>
                    </a:cubicBezTo>
                    <a:cubicBezTo>
                      <a:pt x="902" y="2311"/>
                      <a:pt x="1211" y="1301"/>
                      <a:pt x="933" y="472"/>
                    </a:cubicBezTo>
                    <a:cubicBezTo>
                      <a:pt x="875" y="299"/>
                      <a:pt x="712" y="2"/>
                      <a:pt x="50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11" name="Google Shape;1811;p27"/>
            <p:cNvGrpSpPr/>
            <p:nvPr/>
          </p:nvGrpSpPr>
          <p:grpSpPr>
            <a:xfrm rot="5400000">
              <a:off x="9669327" y="3423657"/>
              <a:ext cx="545275" cy="2467372"/>
              <a:chOff x="1325375" y="1908925"/>
              <a:chExt cx="291950" cy="1321075"/>
            </a:xfrm>
          </p:grpSpPr>
          <p:sp>
            <p:nvSpPr>
              <p:cNvPr id="1812" name="Google Shape;1812;p27"/>
              <p:cNvSpPr/>
              <p:nvPr/>
            </p:nvSpPr>
            <p:spPr>
              <a:xfrm>
                <a:off x="1325375" y="1908925"/>
                <a:ext cx="291950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1678" y="52843"/>
                    </a:lnTo>
                    <a:lnTo>
                      <a:pt x="116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3" name="Google Shape;1813;p27"/>
              <p:cNvSpPr/>
              <p:nvPr/>
            </p:nvSpPr>
            <p:spPr>
              <a:xfrm>
                <a:off x="1353550" y="2212325"/>
                <a:ext cx="235600" cy="714275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8571" extrusionOk="0">
                    <a:moveTo>
                      <a:pt x="454" y="1"/>
                    </a:moveTo>
                    <a:cubicBezTo>
                      <a:pt x="204" y="1"/>
                      <a:pt x="1" y="204"/>
                      <a:pt x="1" y="454"/>
                    </a:cubicBezTo>
                    <a:lnTo>
                      <a:pt x="1" y="28117"/>
                    </a:lnTo>
                    <a:cubicBezTo>
                      <a:pt x="1" y="28367"/>
                      <a:pt x="204" y="28570"/>
                      <a:pt x="454" y="28570"/>
                    </a:cubicBezTo>
                    <a:lnTo>
                      <a:pt x="8971" y="28570"/>
                    </a:lnTo>
                    <a:cubicBezTo>
                      <a:pt x="9220" y="28570"/>
                      <a:pt x="9423" y="28367"/>
                      <a:pt x="9423" y="28117"/>
                    </a:cubicBezTo>
                    <a:lnTo>
                      <a:pt x="9423" y="454"/>
                    </a:lnTo>
                    <a:cubicBezTo>
                      <a:pt x="9423" y="204"/>
                      <a:pt x="9220" y="1"/>
                      <a:pt x="89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4" name="Google Shape;1814;p27"/>
              <p:cNvSpPr/>
              <p:nvPr/>
            </p:nvSpPr>
            <p:spPr>
              <a:xfrm>
                <a:off x="1434675" y="2308350"/>
                <a:ext cx="72500" cy="52225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20890" extrusionOk="0">
                    <a:moveTo>
                      <a:pt x="140" y="1"/>
                    </a:moveTo>
                    <a:cubicBezTo>
                      <a:pt x="64" y="1"/>
                      <a:pt x="1" y="62"/>
                      <a:pt x="1" y="140"/>
                    </a:cubicBezTo>
                    <a:lnTo>
                      <a:pt x="1" y="20750"/>
                    </a:lnTo>
                    <a:cubicBezTo>
                      <a:pt x="1" y="20826"/>
                      <a:pt x="63" y="20889"/>
                      <a:pt x="140" y="20889"/>
                    </a:cubicBezTo>
                    <a:lnTo>
                      <a:pt x="2760" y="20889"/>
                    </a:lnTo>
                    <a:cubicBezTo>
                      <a:pt x="2836" y="20889"/>
                      <a:pt x="2899" y="20826"/>
                      <a:pt x="2899" y="20750"/>
                    </a:cubicBezTo>
                    <a:lnTo>
                      <a:pt x="2899" y="140"/>
                    </a:lnTo>
                    <a:cubicBezTo>
                      <a:pt x="2899" y="64"/>
                      <a:pt x="2838" y="1"/>
                      <a:pt x="27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5" name="Google Shape;1815;p27"/>
              <p:cNvSpPr/>
              <p:nvPr/>
            </p:nvSpPr>
            <p:spPr>
              <a:xfrm>
                <a:off x="1374725" y="2233750"/>
                <a:ext cx="193275" cy="671450"/>
              </a:xfrm>
              <a:custGeom>
                <a:avLst/>
                <a:gdLst/>
                <a:ahLst/>
                <a:cxnLst/>
                <a:rect l="l" t="t" r="r" b="b"/>
                <a:pathLst>
                  <a:path w="7731" h="26858" extrusionOk="0">
                    <a:moveTo>
                      <a:pt x="3865" y="266"/>
                    </a:moveTo>
                    <a:cubicBezTo>
                      <a:pt x="5849" y="266"/>
                      <a:pt x="7463" y="1920"/>
                      <a:pt x="7463" y="3957"/>
                    </a:cubicBezTo>
                    <a:lnTo>
                      <a:pt x="7463" y="22901"/>
                    </a:lnTo>
                    <a:cubicBezTo>
                      <a:pt x="7463" y="24937"/>
                      <a:pt x="5849" y="26593"/>
                      <a:pt x="3865" y="26593"/>
                    </a:cubicBezTo>
                    <a:cubicBezTo>
                      <a:pt x="1881" y="26593"/>
                      <a:pt x="268" y="24937"/>
                      <a:pt x="268" y="22901"/>
                    </a:cubicBezTo>
                    <a:lnTo>
                      <a:pt x="268" y="3957"/>
                    </a:lnTo>
                    <a:cubicBezTo>
                      <a:pt x="268" y="1921"/>
                      <a:pt x="1881" y="266"/>
                      <a:pt x="3865" y="266"/>
                    </a:cubicBezTo>
                    <a:close/>
                    <a:moveTo>
                      <a:pt x="3865" y="0"/>
                    </a:moveTo>
                    <a:cubicBezTo>
                      <a:pt x="1734" y="0"/>
                      <a:pt x="1" y="1734"/>
                      <a:pt x="1" y="3866"/>
                    </a:cubicBezTo>
                    <a:lnTo>
                      <a:pt x="1" y="22992"/>
                    </a:lnTo>
                    <a:cubicBezTo>
                      <a:pt x="1" y="25124"/>
                      <a:pt x="1734" y="26857"/>
                      <a:pt x="3865" y="26857"/>
                    </a:cubicBezTo>
                    <a:cubicBezTo>
                      <a:pt x="5997" y="26857"/>
                      <a:pt x="7730" y="25124"/>
                      <a:pt x="7730" y="22992"/>
                    </a:cubicBezTo>
                    <a:lnTo>
                      <a:pt x="7730" y="3866"/>
                    </a:lnTo>
                    <a:cubicBezTo>
                      <a:pt x="7730" y="1734"/>
                      <a:pt x="5997" y="0"/>
                      <a:pt x="38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6" name="Google Shape;1816;p27"/>
              <p:cNvSpPr/>
              <p:nvPr/>
            </p:nvSpPr>
            <p:spPr>
              <a:xfrm>
                <a:off x="1325400" y="1971525"/>
                <a:ext cx="291925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3799" extrusionOk="0">
                    <a:moveTo>
                      <a:pt x="0" y="0"/>
                    </a:moveTo>
                    <a:lnTo>
                      <a:pt x="0" y="1520"/>
                    </a:lnTo>
                    <a:lnTo>
                      <a:pt x="11677" y="1520"/>
                    </a:lnTo>
                    <a:lnTo>
                      <a:pt x="11677" y="0"/>
                    </a:lnTo>
                    <a:close/>
                    <a:moveTo>
                      <a:pt x="0" y="2278"/>
                    </a:moveTo>
                    <a:lnTo>
                      <a:pt x="0" y="3798"/>
                    </a:lnTo>
                    <a:lnTo>
                      <a:pt x="11677" y="3798"/>
                    </a:lnTo>
                    <a:lnTo>
                      <a:pt x="11677" y="22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7" name="Google Shape;1817;p27"/>
              <p:cNvSpPr/>
              <p:nvPr/>
            </p:nvSpPr>
            <p:spPr>
              <a:xfrm>
                <a:off x="1325375" y="2094300"/>
                <a:ext cx="291950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51" extrusionOk="0">
                    <a:moveTo>
                      <a:pt x="0" y="1"/>
                    </a:moveTo>
                    <a:lnTo>
                      <a:pt x="0" y="451"/>
                    </a:lnTo>
                    <a:lnTo>
                      <a:pt x="11678" y="451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8" name="Google Shape;1818;p27"/>
              <p:cNvSpPr/>
              <p:nvPr/>
            </p:nvSpPr>
            <p:spPr>
              <a:xfrm>
                <a:off x="1346000" y="1926775"/>
                <a:ext cx="24982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535" extrusionOk="0">
                    <a:moveTo>
                      <a:pt x="1" y="1"/>
                    </a:moveTo>
                    <a:lnTo>
                      <a:pt x="1" y="534"/>
                    </a:lnTo>
                    <a:lnTo>
                      <a:pt x="535" y="534"/>
                    </a:lnTo>
                    <a:lnTo>
                      <a:pt x="535" y="1"/>
                    </a:lnTo>
                    <a:close/>
                    <a:moveTo>
                      <a:pt x="1184" y="1"/>
                    </a:moveTo>
                    <a:lnTo>
                      <a:pt x="1184" y="534"/>
                    </a:lnTo>
                    <a:lnTo>
                      <a:pt x="1718" y="534"/>
                    </a:lnTo>
                    <a:lnTo>
                      <a:pt x="1718" y="1"/>
                    </a:lnTo>
                    <a:close/>
                    <a:moveTo>
                      <a:pt x="2366" y="1"/>
                    </a:moveTo>
                    <a:lnTo>
                      <a:pt x="2366" y="534"/>
                    </a:lnTo>
                    <a:lnTo>
                      <a:pt x="2899" y="534"/>
                    </a:lnTo>
                    <a:lnTo>
                      <a:pt x="2899" y="1"/>
                    </a:lnTo>
                    <a:close/>
                    <a:moveTo>
                      <a:pt x="3548" y="1"/>
                    </a:moveTo>
                    <a:lnTo>
                      <a:pt x="3548" y="534"/>
                    </a:lnTo>
                    <a:lnTo>
                      <a:pt x="4081" y="534"/>
                    </a:lnTo>
                    <a:lnTo>
                      <a:pt x="4081" y="1"/>
                    </a:lnTo>
                    <a:close/>
                    <a:moveTo>
                      <a:pt x="4731" y="1"/>
                    </a:moveTo>
                    <a:lnTo>
                      <a:pt x="4731" y="534"/>
                    </a:lnTo>
                    <a:lnTo>
                      <a:pt x="5264" y="534"/>
                    </a:lnTo>
                    <a:lnTo>
                      <a:pt x="5264" y="1"/>
                    </a:lnTo>
                    <a:close/>
                    <a:moveTo>
                      <a:pt x="5912" y="1"/>
                    </a:moveTo>
                    <a:lnTo>
                      <a:pt x="5912" y="534"/>
                    </a:lnTo>
                    <a:lnTo>
                      <a:pt x="6446" y="534"/>
                    </a:lnTo>
                    <a:lnTo>
                      <a:pt x="6446" y="1"/>
                    </a:lnTo>
                    <a:close/>
                    <a:moveTo>
                      <a:pt x="7094" y="1"/>
                    </a:moveTo>
                    <a:lnTo>
                      <a:pt x="7094" y="534"/>
                    </a:lnTo>
                    <a:lnTo>
                      <a:pt x="7628" y="534"/>
                    </a:lnTo>
                    <a:lnTo>
                      <a:pt x="7628" y="1"/>
                    </a:lnTo>
                    <a:close/>
                    <a:moveTo>
                      <a:pt x="8276" y="1"/>
                    </a:moveTo>
                    <a:lnTo>
                      <a:pt x="8276" y="534"/>
                    </a:lnTo>
                    <a:lnTo>
                      <a:pt x="8810" y="534"/>
                    </a:lnTo>
                    <a:lnTo>
                      <a:pt x="8810" y="1"/>
                    </a:lnTo>
                    <a:close/>
                    <a:moveTo>
                      <a:pt x="9460" y="1"/>
                    </a:moveTo>
                    <a:lnTo>
                      <a:pt x="9460" y="534"/>
                    </a:lnTo>
                    <a:lnTo>
                      <a:pt x="9993" y="534"/>
                    </a:lnTo>
                    <a:lnTo>
                      <a:pt x="99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9" name="Google Shape;1819;p27"/>
              <p:cNvSpPr/>
              <p:nvPr/>
            </p:nvSpPr>
            <p:spPr>
              <a:xfrm>
                <a:off x="1325400" y="3068575"/>
                <a:ext cx="291925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3800" extrusionOk="0">
                    <a:moveTo>
                      <a:pt x="0" y="1"/>
                    </a:moveTo>
                    <a:lnTo>
                      <a:pt x="0" y="1521"/>
                    </a:lnTo>
                    <a:lnTo>
                      <a:pt x="11677" y="1521"/>
                    </a:lnTo>
                    <a:lnTo>
                      <a:pt x="11677" y="1"/>
                    </a:lnTo>
                    <a:close/>
                    <a:moveTo>
                      <a:pt x="0" y="2279"/>
                    </a:moveTo>
                    <a:lnTo>
                      <a:pt x="0" y="3800"/>
                    </a:lnTo>
                    <a:lnTo>
                      <a:pt x="11677" y="3800"/>
                    </a:lnTo>
                    <a:lnTo>
                      <a:pt x="11677" y="227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0" name="Google Shape;1820;p27"/>
              <p:cNvSpPr/>
              <p:nvPr/>
            </p:nvSpPr>
            <p:spPr>
              <a:xfrm>
                <a:off x="1325375" y="3029450"/>
                <a:ext cx="29195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52" extrusionOk="0">
                    <a:moveTo>
                      <a:pt x="0" y="1"/>
                    </a:moveTo>
                    <a:lnTo>
                      <a:pt x="0" y="451"/>
                    </a:lnTo>
                    <a:lnTo>
                      <a:pt x="11678" y="451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1" name="Google Shape;1821;p27"/>
              <p:cNvSpPr/>
              <p:nvPr/>
            </p:nvSpPr>
            <p:spPr>
              <a:xfrm>
                <a:off x="1346000" y="3194900"/>
                <a:ext cx="249825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536" extrusionOk="0">
                    <a:moveTo>
                      <a:pt x="1184" y="0"/>
                    </a:moveTo>
                    <a:lnTo>
                      <a:pt x="1184" y="534"/>
                    </a:lnTo>
                    <a:lnTo>
                      <a:pt x="1718" y="534"/>
                    </a:lnTo>
                    <a:lnTo>
                      <a:pt x="1718" y="0"/>
                    </a:lnTo>
                    <a:close/>
                    <a:moveTo>
                      <a:pt x="2366" y="0"/>
                    </a:moveTo>
                    <a:lnTo>
                      <a:pt x="2366" y="534"/>
                    </a:lnTo>
                    <a:lnTo>
                      <a:pt x="2899" y="534"/>
                    </a:lnTo>
                    <a:lnTo>
                      <a:pt x="2899" y="0"/>
                    </a:lnTo>
                    <a:close/>
                    <a:moveTo>
                      <a:pt x="3548" y="0"/>
                    </a:moveTo>
                    <a:lnTo>
                      <a:pt x="3548" y="534"/>
                    </a:lnTo>
                    <a:lnTo>
                      <a:pt x="4081" y="534"/>
                    </a:lnTo>
                    <a:lnTo>
                      <a:pt x="4081" y="0"/>
                    </a:lnTo>
                    <a:close/>
                    <a:moveTo>
                      <a:pt x="4731" y="0"/>
                    </a:moveTo>
                    <a:lnTo>
                      <a:pt x="4731" y="534"/>
                    </a:lnTo>
                    <a:lnTo>
                      <a:pt x="5264" y="534"/>
                    </a:lnTo>
                    <a:lnTo>
                      <a:pt x="5264" y="0"/>
                    </a:lnTo>
                    <a:close/>
                    <a:moveTo>
                      <a:pt x="5912" y="0"/>
                    </a:moveTo>
                    <a:lnTo>
                      <a:pt x="5912" y="534"/>
                    </a:lnTo>
                    <a:lnTo>
                      <a:pt x="6446" y="534"/>
                    </a:lnTo>
                    <a:lnTo>
                      <a:pt x="6446" y="0"/>
                    </a:lnTo>
                    <a:close/>
                    <a:moveTo>
                      <a:pt x="7094" y="0"/>
                    </a:moveTo>
                    <a:lnTo>
                      <a:pt x="7094" y="534"/>
                    </a:lnTo>
                    <a:lnTo>
                      <a:pt x="7628" y="534"/>
                    </a:lnTo>
                    <a:lnTo>
                      <a:pt x="7628" y="0"/>
                    </a:lnTo>
                    <a:close/>
                    <a:moveTo>
                      <a:pt x="8276" y="0"/>
                    </a:moveTo>
                    <a:lnTo>
                      <a:pt x="8276" y="534"/>
                    </a:lnTo>
                    <a:lnTo>
                      <a:pt x="8810" y="534"/>
                    </a:lnTo>
                    <a:lnTo>
                      <a:pt x="8810" y="0"/>
                    </a:lnTo>
                    <a:close/>
                    <a:moveTo>
                      <a:pt x="9460" y="0"/>
                    </a:moveTo>
                    <a:lnTo>
                      <a:pt x="9460" y="534"/>
                    </a:lnTo>
                    <a:lnTo>
                      <a:pt x="9993" y="534"/>
                    </a:lnTo>
                    <a:lnTo>
                      <a:pt x="9993" y="0"/>
                    </a:lnTo>
                    <a:close/>
                    <a:moveTo>
                      <a:pt x="1" y="1"/>
                    </a:moveTo>
                    <a:lnTo>
                      <a:pt x="1" y="535"/>
                    </a:lnTo>
                    <a:lnTo>
                      <a:pt x="535" y="535"/>
                    </a:lnTo>
                    <a:lnTo>
                      <a:pt x="5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2" name="Google Shape;1822;p27"/>
              <p:cNvSpPr/>
              <p:nvPr/>
            </p:nvSpPr>
            <p:spPr>
              <a:xfrm>
                <a:off x="1347725" y="2130850"/>
                <a:ext cx="244875" cy="58575"/>
              </a:xfrm>
              <a:custGeom>
                <a:avLst/>
                <a:gdLst/>
                <a:ahLst/>
                <a:cxnLst/>
                <a:rect l="l" t="t" r="r" b="b"/>
                <a:pathLst>
                  <a:path w="9795" h="2343" extrusionOk="0">
                    <a:moveTo>
                      <a:pt x="4924" y="0"/>
                    </a:moveTo>
                    <a:cubicBezTo>
                      <a:pt x="4649" y="0"/>
                      <a:pt x="4564" y="404"/>
                      <a:pt x="4546" y="807"/>
                    </a:cubicBezTo>
                    <a:lnTo>
                      <a:pt x="4537" y="807"/>
                    </a:lnTo>
                    <a:cubicBezTo>
                      <a:pt x="4329" y="820"/>
                      <a:pt x="3952" y="821"/>
                      <a:pt x="3816" y="1010"/>
                    </a:cubicBezTo>
                    <a:cubicBezTo>
                      <a:pt x="3649" y="1244"/>
                      <a:pt x="3868" y="1369"/>
                      <a:pt x="4071" y="1438"/>
                    </a:cubicBezTo>
                    <a:cubicBezTo>
                      <a:pt x="4222" y="1491"/>
                      <a:pt x="4391" y="1520"/>
                      <a:pt x="4563" y="1538"/>
                    </a:cubicBezTo>
                    <a:cubicBezTo>
                      <a:pt x="4563" y="1545"/>
                      <a:pt x="4564" y="1552"/>
                      <a:pt x="4564" y="1559"/>
                    </a:cubicBezTo>
                    <a:cubicBezTo>
                      <a:pt x="4576" y="1768"/>
                      <a:pt x="4578" y="2144"/>
                      <a:pt x="4769" y="2281"/>
                    </a:cubicBezTo>
                    <a:cubicBezTo>
                      <a:pt x="4826" y="2322"/>
                      <a:pt x="4878" y="2340"/>
                      <a:pt x="4923" y="2340"/>
                    </a:cubicBezTo>
                    <a:cubicBezTo>
                      <a:pt x="5060" y="2340"/>
                      <a:pt x="5144" y="2178"/>
                      <a:pt x="5196" y="2025"/>
                    </a:cubicBezTo>
                    <a:cubicBezTo>
                      <a:pt x="5248" y="1879"/>
                      <a:pt x="5277" y="1715"/>
                      <a:pt x="5293" y="1547"/>
                    </a:cubicBezTo>
                    <a:cubicBezTo>
                      <a:pt x="5339" y="1545"/>
                      <a:pt x="5382" y="1543"/>
                      <a:pt x="5426" y="1542"/>
                    </a:cubicBezTo>
                    <a:cubicBezTo>
                      <a:pt x="5555" y="1536"/>
                      <a:pt x="5771" y="1539"/>
                      <a:pt x="5886" y="1475"/>
                    </a:cubicBezTo>
                    <a:cubicBezTo>
                      <a:pt x="5995" y="1416"/>
                      <a:pt x="6023" y="1308"/>
                      <a:pt x="6094" y="1214"/>
                    </a:cubicBezTo>
                    <a:cubicBezTo>
                      <a:pt x="6143" y="907"/>
                      <a:pt x="5728" y="811"/>
                      <a:pt x="5305" y="790"/>
                    </a:cubicBezTo>
                    <a:cubicBezTo>
                      <a:pt x="5303" y="751"/>
                      <a:pt x="5302" y="710"/>
                      <a:pt x="5300" y="671"/>
                    </a:cubicBezTo>
                    <a:cubicBezTo>
                      <a:pt x="5295" y="543"/>
                      <a:pt x="5297" y="328"/>
                      <a:pt x="5233" y="211"/>
                    </a:cubicBezTo>
                    <a:cubicBezTo>
                      <a:pt x="5174" y="103"/>
                      <a:pt x="5066" y="75"/>
                      <a:pt x="4972" y="4"/>
                    </a:cubicBezTo>
                    <a:cubicBezTo>
                      <a:pt x="4955" y="1"/>
                      <a:pt x="4939" y="0"/>
                      <a:pt x="4924" y="0"/>
                    </a:cubicBezTo>
                    <a:close/>
                    <a:moveTo>
                      <a:pt x="8574" y="0"/>
                    </a:moveTo>
                    <a:cubicBezTo>
                      <a:pt x="8298" y="0"/>
                      <a:pt x="8215" y="404"/>
                      <a:pt x="8195" y="807"/>
                    </a:cubicBezTo>
                    <a:lnTo>
                      <a:pt x="8188" y="807"/>
                    </a:lnTo>
                    <a:cubicBezTo>
                      <a:pt x="7979" y="820"/>
                      <a:pt x="7602" y="821"/>
                      <a:pt x="7466" y="1010"/>
                    </a:cubicBezTo>
                    <a:cubicBezTo>
                      <a:pt x="7298" y="1244"/>
                      <a:pt x="7517" y="1369"/>
                      <a:pt x="7721" y="1438"/>
                    </a:cubicBezTo>
                    <a:cubicBezTo>
                      <a:pt x="7872" y="1491"/>
                      <a:pt x="8040" y="1520"/>
                      <a:pt x="8213" y="1538"/>
                    </a:cubicBezTo>
                    <a:cubicBezTo>
                      <a:pt x="8213" y="1545"/>
                      <a:pt x="8215" y="1552"/>
                      <a:pt x="8215" y="1559"/>
                    </a:cubicBezTo>
                    <a:cubicBezTo>
                      <a:pt x="8226" y="1768"/>
                      <a:pt x="8228" y="2144"/>
                      <a:pt x="8418" y="2281"/>
                    </a:cubicBezTo>
                    <a:cubicBezTo>
                      <a:pt x="8476" y="2322"/>
                      <a:pt x="8527" y="2340"/>
                      <a:pt x="8572" y="2340"/>
                    </a:cubicBezTo>
                    <a:cubicBezTo>
                      <a:pt x="8709" y="2340"/>
                      <a:pt x="8793" y="2178"/>
                      <a:pt x="8846" y="2025"/>
                    </a:cubicBezTo>
                    <a:cubicBezTo>
                      <a:pt x="8896" y="1879"/>
                      <a:pt x="8926" y="1715"/>
                      <a:pt x="8942" y="1547"/>
                    </a:cubicBezTo>
                    <a:cubicBezTo>
                      <a:pt x="8987" y="1545"/>
                      <a:pt x="9031" y="1543"/>
                      <a:pt x="9076" y="1542"/>
                    </a:cubicBezTo>
                    <a:cubicBezTo>
                      <a:pt x="9204" y="1536"/>
                      <a:pt x="9419" y="1539"/>
                      <a:pt x="9536" y="1475"/>
                    </a:cubicBezTo>
                    <a:cubicBezTo>
                      <a:pt x="9644" y="1416"/>
                      <a:pt x="9671" y="1308"/>
                      <a:pt x="9742" y="1214"/>
                    </a:cubicBezTo>
                    <a:cubicBezTo>
                      <a:pt x="9794" y="907"/>
                      <a:pt x="9377" y="811"/>
                      <a:pt x="8955" y="790"/>
                    </a:cubicBezTo>
                    <a:cubicBezTo>
                      <a:pt x="8954" y="751"/>
                      <a:pt x="8953" y="710"/>
                      <a:pt x="8949" y="671"/>
                    </a:cubicBezTo>
                    <a:cubicBezTo>
                      <a:pt x="8944" y="543"/>
                      <a:pt x="8947" y="328"/>
                      <a:pt x="8883" y="211"/>
                    </a:cubicBezTo>
                    <a:cubicBezTo>
                      <a:pt x="8824" y="103"/>
                      <a:pt x="8715" y="75"/>
                      <a:pt x="8622" y="4"/>
                    </a:cubicBezTo>
                    <a:cubicBezTo>
                      <a:pt x="8606" y="1"/>
                      <a:pt x="8589" y="0"/>
                      <a:pt x="8574" y="0"/>
                    </a:cubicBezTo>
                    <a:close/>
                    <a:moveTo>
                      <a:pt x="1274" y="3"/>
                    </a:moveTo>
                    <a:cubicBezTo>
                      <a:pt x="999" y="3"/>
                      <a:pt x="916" y="407"/>
                      <a:pt x="897" y="810"/>
                    </a:cubicBezTo>
                    <a:lnTo>
                      <a:pt x="889" y="810"/>
                    </a:lnTo>
                    <a:cubicBezTo>
                      <a:pt x="681" y="822"/>
                      <a:pt x="305" y="823"/>
                      <a:pt x="167" y="1014"/>
                    </a:cubicBezTo>
                    <a:cubicBezTo>
                      <a:pt x="0" y="1245"/>
                      <a:pt x="220" y="1372"/>
                      <a:pt x="423" y="1441"/>
                    </a:cubicBezTo>
                    <a:cubicBezTo>
                      <a:pt x="574" y="1494"/>
                      <a:pt x="742" y="1524"/>
                      <a:pt x="915" y="1540"/>
                    </a:cubicBezTo>
                    <a:cubicBezTo>
                      <a:pt x="915" y="1548"/>
                      <a:pt x="916" y="1555"/>
                      <a:pt x="916" y="1561"/>
                    </a:cubicBezTo>
                    <a:cubicBezTo>
                      <a:pt x="928" y="1770"/>
                      <a:pt x="929" y="2146"/>
                      <a:pt x="1119" y="2283"/>
                    </a:cubicBezTo>
                    <a:cubicBezTo>
                      <a:pt x="1177" y="2325"/>
                      <a:pt x="1228" y="2343"/>
                      <a:pt x="1273" y="2343"/>
                    </a:cubicBezTo>
                    <a:cubicBezTo>
                      <a:pt x="1410" y="2343"/>
                      <a:pt x="1495" y="2181"/>
                      <a:pt x="1547" y="2029"/>
                    </a:cubicBezTo>
                    <a:cubicBezTo>
                      <a:pt x="1596" y="1880"/>
                      <a:pt x="1626" y="1718"/>
                      <a:pt x="1643" y="1549"/>
                    </a:cubicBezTo>
                    <a:cubicBezTo>
                      <a:pt x="1688" y="1548"/>
                      <a:pt x="1734" y="1545"/>
                      <a:pt x="1777" y="1544"/>
                    </a:cubicBezTo>
                    <a:cubicBezTo>
                      <a:pt x="1905" y="1538"/>
                      <a:pt x="2120" y="1542"/>
                      <a:pt x="2237" y="1478"/>
                    </a:cubicBezTo>
                    <a:cubicBezTo>
                      <a:pt x="2344" y="1418"/>
                      <a:pt x="2373" y="1310"/>
                      <a:pt x="2444" y="1217"/>
                    </a:cubicBezTo>
                    <a:cubicBezTo>
                      <a:pt x="2494" y="907"/>
                      <a:pt x="2077" y="811"/>
                      <a:pt x="1656" y="793"/>
                    </a:cubicBezTo>
                    <a:cubicBezTo>
                      <a:pt x="1655" y="753"/>
                      <a:pt x="1653" y="713"/>
                      <a:pt x="1651" y="674"/>
                    </a:cubicBezTo>
                    <a:cubicBezTo>
                      <a:pt x="1644" y="545"/>
                      <a:pt x="1649" y="330"/>
                      <a:pt x="1584" y="214"/>
                    </a:cubicBezTo>
                    <a:cubicBezTo>
                      <a:pt x="1526" y="107"/>
                      <a:pt x="1418" y="78"/>
                      <a:pt x="1323" y="7"/>
                    </a:cubicBezTo>
                    <a:cubicBezTo>
                      <a:pt x="1306" y="4"/>
                      <a:pt x="1290" y="3"/>
                      <a:pt x="127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3" name="Google Shape;1823;p27"/>
              <p:cNvSpPr/>
              <p:nvPr/>
            </p:nvSpPr>
            <p:spPr>
              <a:xfrm>
                <a:off x="1347675" y="2946950"/>
                <a:ext cx="244925" cy="58600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2344" extrusionOk="0">
                    <a:moveTo>
                      <a:pt x="4927" y="0"/>
                    </a:moveTo>
                    <a:cubicBezTo>
                      <a:pt x="4881" y="0"/>
                      <a:pt x="4830" y="18"/>
                      <a:pt x="4773" y="60"/>
                    </a:cubicBezTo>
                    <a:cubicBezTo>
                      <a:pt x="4582" y="197"/>
                      <a:pt x="4581" y="572"/>
                      <a:pt x="4567" y="782"/>
                    </a:cubicBezTo>
                    <a:cubicBezTo>
                      <a:pt x="4567" y="788"/>
                      <a:pt x="4566" y="795"/>
                      <a:pt x="4566" y="803"/>
                    </a:cubicBezTo>
                    <a:cubicBezTo>
                      <a:pt x="4394" y="819"/>
                      <a:pt x="4225" y="849"/>
                      <a:pt x="4074" y="902"/>
                    </a:cubicBezTo>
                    <a:cubicBezTo>
                      <a:pt x="3871" y="971"/>
                      <a:pt x="3652" y="1099"/>
                      <a:pt x="3819" y="1330"/>
                    </a:cubicBezTo>
                    <a:cubicBezTo>
                      <a:pt x="3957" y="1519"/>
                      <a:pt x="4332" y="1521"/>
                      <a:pt x="4541" y="1533"/>
                    </a:cubicBezTo>
                    <a:lnTo>
                      <a:pt x="4549" y="1533"/>
                    </a:lnTo>
                    <a:cubicBezTo>
                      <a:pt x="4568" y="1937"/>
                      <a:pt x="4652" y="2340"/>
                      <a:pt x="4927" y="2340"/>
                    </a:cubicBezTo>
                    <a:cubicBezTo>
                      <a:pt x="4942" y="2340"/>
                      <a:pt x="4959" y="2339"/>
                      <a:pt x="4976" y="2336"/>
                    </a:cubicBezTo>
                    <a:cubicBezTo>
                      <a:pt x="5069" y="2266"/>
                      <a:pt x="5177" y="2237"/>
                      <a:pt x="5236" y="2130"/>
                    </a:cubicBezTo>
                    <a:cubicBezTo>
                      <a:pt x="5300" y="2013"/>
                      <a:pt x="5297" y="1798"/>
                      <a:pt x="5303" y="1670"/>
                    </a:cubicBezTo>
                    <a:cubicBezTo>
                      <a:pt x="5304" y="1630"/>
                      <a:pt x="5307" y="1591"/>
                      <a:pt x="5309" y="1550"/>
                    </a:cubicBezTo>
                    <a:cubicBezTo>
                      <a:pt x="5730" y="1532"/>
                      <a:pt x="6145" y="1437"/>
                      <a:pt x="6097" y="1126"/>
                    </a:cubicBezTo>
                    <a:cubicBezTo>
                      <a:pt x="6026" y="1033"/>
                      <a:pt x="5997" y="924"/>
                      <a:pt x="5890" y="865"/>
                    </a:cubicBezTo>
                    <a:cubicBezTo>
                      <a:pt x="5774" y="801"/>
                      <a:pt x="5559" y="806"/>
                      <a:pt x="5430" y="799"/>
                    </a:cubicBezTo>
                    <a:cubicBezTo>
                      <a:pt x="5388" y="797"/>
                      <a:pt x="5342" y="795"/>
                      <a:pt x="5297" y="794"/>
                    </a:cubicBezTo>
                    <a:cubicBezTo>
                      <a:pt x="5279" y="625"/>
                      <a:pt x="5250" y="463"/>
                      <a:pt x="5200" y="315"/>
                    </a:cubicBezTo>
                    <a:cubicBezTo>
                      <a:pt x="5148" y="162"/>
                      <a:pt x="5064" y="0"/>
                      <a:pt x="4927" y="0"/>
                    </a:cubicBezTo>
                    <a:close/>
                    <a:moveTo>
                      <a:pt x="8576" y="0"/>
                    </a:moveTo>
                    <a:cubicBezTo>
                      <a:pt x="8531" y="0"/>
                      <a:pt x="8480" y="18"/>
                      <a:pt x="8422" y="60"/>
                    </a:cubicBezTo>
                    <a:cubicBezTo>
                      <a:pt x="8233" y="197"/>
                      <a:pt x="8231" y="572"/>
                      <a:pt x="8219" y="782"/>
                    </a:cubicBezTo>
                    <a:cubicBezTo>
                      <a:pt x="8219" y="788"/>
                      <a:pt x="8218" y="795"/>
                      <a:pt x="8218" y="803"/>
                    </a:cubicBezTo>
                    <a:cubicBezTo>
                      <a:pt x="8046" y="819"/>
                      <a:pt x="7877" y="849"/>
                      <a:pt x="7726" y="902"/>
                    </a:cubicBezTo>
                    <a:cubicBezTo>
                      <a:pt x="7523" y="971"/>
                      <a:pt x="7303" y="1099"/>
                      <a:pt x="7470" y="1330"/>
                    </a:cubicBezTo>
                    <a:cubicBezTo>
                      <a:pt x="7608" y="1519"/>
                      <a:pt x="7984" y="1521"/>
                      <a:pt x="8192" y="1533"/>
                    </a:cubicBezTo>
                    <a:lnTo>
                      <a:pt x="8201" y="1533"/>
                    </a:lnTo>
                    <a:cubicBezTo>
                      <a:pt x="8219" y="1937"/>
                      <a:pt x="8303" y="2340"/>
                      <a:pt x="8577" y="2340"/>
                    </a:cubicBezTo>
                    <a:cubicBezTo>
                      <a:pt x="8593" y="2340"/>
                      <a:pt x="8609" y="2339"/>
                      <a:pt x="8626" y="2336"/>
                    </a:cubicBezTo>
                    <a:cubicBezTo>
                      <a:pt x="8720" y="2266"/>
                      <a:pt x="8828" y="2237"/>
                      <a:pt x="8887" y="2130"/>
                    </a:cubicBezTo>
                    <a:cubicBezTo>
                      <a:pt x="8951" y="2013"/>
                      <a:pt x="8947" y="1798"/>
                      <a:pt x="8955" y="1670"/>
                    </a:cubicBezTo>
                    <a:cubicBezTo>
                      <a:pt x="8956" y="1630"/>
                      <a:pt x="8958" y="1591"/>
                      <a:pt x="8960" y="1550"/>
                    </a:cubicBezTo>
                    <a:cubicBezTo>
                      <a:pt x="9379" y="1532"/>
                      <a:pt x="9796" y="1437"/>
                      <a:pt x="9747" y="1126"/>
                    </a:cubicBezTo>
                    <a:cubicBezTo>
                      <a:pt x="9677" y="1033"/>
                      <a:pt x="9647" y="924"/>
                      <a:pt x="9540" y="865"/>
                    </a:cubicBezTo>
                    <a:cubicBezTo>
                      <a:pt x="9423" y="801"/>
                      <a:pt x="9208" y="806"/>
                      <a:pt x="9080" y="799"/>
                    </a:cubicBezTo>
                    <a:cubicBezTo>
                      <a:pt x="9037" y="797"/>
                      <a:pt x="8992" y="795"/>
                      <a:pt x="8946" y="794"/>
                    </a:cubicBezTo>
                    <a:cubicBezTo>
                      <a:pt x="8929" y="625"/>
                      <a:pt x="8899" y="463"/>
                      <a:pt x="8850" y="315"/>
                    </a:cubicBezTo>
                    <a:cubicBezTo>
                      <a:pt x="8798" y="162"/>
                      <a:pt x="8713" y="0"/>
                      <a:pt x="8576" y="0"/>
                    </a:cubicBezTo>
                    <a:close/>
                    <a:moveTo>
                      <a:pt x="1274" y="3"/>
                    </a:moveTo>
                    <a:cubicBezTo>
                      <a:pt x="1229" y="3"/>
                      <a:pt x="1178" y="21"/>
                      <a:pt x="1120" y="62"/>
                    </a:cubicBezTo>
                    <a:cubicBezTo>
                      <a:pt x="930" y="198"/>
                      <a:pt x="929" y="576"/>
                      <a:pt x="917" y="784"/>
                    </a:cubicBezTo>
                    <a:cubicBezTo>
                      <a:pt x="917" y="791"/>
                      <a:pt x="915" y="797"/>
                      <a:pt x="915" y="806"/>
                    </a:cubicBezTo>
                    <a:cubicBezTo>
                      <a:pt x="743" y="823"/>
                      <a:pt x="575" y="853"/>
                      <a:pt x="423" y="904"/>
                    </a:cubicBezTo>
                    <a:cubicBezTo>
                      <a:pt x="219" y="973"/>
                      <a:pt x="0" y="1100"/>
                      <a:pt x="168" y="1332"/>
                    </a:cubicBezTo>
                    <a:cubicBezTo>
                      <a:pt x="304" y="1522"/>
                      <a:pt x="682" y="1523"/>
                      <a:pt x="890" y="1535"/>
                    </a:cubicBezTo>
                    <a:lnTo>
                      <a:pt x="898" y="1535"/>
                    </a:lnTo>
                    <a:cubicBezTo>
                      <a:pt x="917" y="1939"/>
                      <a:pt x="1000" y="2343"/>
                      <a:pt x="1276" y="2343"/>
                    </a:cubicBezTo>
                    <a:cubicBezTo>
                      <a:pt x="1292" y="2343"/>
                      <a:pt x="1308" y="2342"/>
                      <a:pt x="1324" y="2339"/>
                    </a:cubicBezTo>
                    <a:cubicBezTo>
                      <a:pt x="1417" y="2268"/>
                      <a:pt x="1527" y="2240"/>
                      <a:pt x="1585" y="2132"/>
                    </a:cubicBezTo>
                    <a:cubicBezTo>
                      <a:pt x="1650" y="2015"/>
                      <a:pt x="1646" y="1800"/>
                      <a:pt x="1652" y="1672"/>
                    </a:cubicBezTo>
                    <a:cubicBezTo>
                      <a:pt x="1655" y="1633"/>
                      <a:pt x="1656" y="1593"/>
                      <a:pt x="1657" y="1553"/>
                    </a:cubicBezTo>
                    <a:cubicBezTo>
                      <a:pt x="2079" y="1532"/>
                      <a:pt x="2496" y="1437"/>
                      <a:pt x="2444" y="1129"/>
                    </a:cubicBezTo>
                    <a:cubicBezTo>
                      <a:pt x="2374" y="1036"/>
                      <a:pt x="2346" y="927"/>
                      <a:pt x="2238" y="869"/>
                    </a:cubicBezTo>
                    <a:cubicBezTo>
                      <a:pt x="2121" y="804"/>
                      <a:pt x="1906" y="807"/>
                      <a:pt x="1778" y="801"/>
                    </a:cubicBezTo>
                    <a:cubicBezTo>
                      <a:pt x="1733" y="800"/>
                      <a:pt x="1689" y="797"/>
                      <a:pt x="1644" y="796"/>
                    </a:cubicBezTo>
                    <a:cubicBezTo>
                      <a:pt x="1628" y="628"/>
                      <a:pt x="1598" y="464"/>
                      <a:pt x="1548" y="318"/>
                    </a:cubicBezTo>
                    <a:cubicBezTo>
                      <a:pt x="1496" y="165"/>
                      <a:pt x="1411" y="3"/>
                      <a:pt x="127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24" name="Google Shape;1824;p27"/>
            <p:cNvGrpSpPr/>
            <p:nvPr/>
          </p:nvGrpSpPr>
          <p:grpSpPr>
            <a:xfrm rot="-5400000">
              <a:off x="9720919" y="2173607"/>
              <a:ext cx="543920" cy="2461031"/>
              <a:chOff x="3416200" y="1908925"/>
              <a:chExt cx="291975" cy="1321075"/>
            </a:xfrm>
          </p:grpSpPr>
          <p:sp>
            <p:nvSpPr>
              <p:cNvPr id="1825" name="Google Shape;1825;p27"/>
              <p:cNvSpPr/>
              <p:nvPr/>
            </p:nvSpPr>
            <p:spPr>
              <a:xfrm>
                <a:off x="3416200" y="1908925"/>
                <a:ext cx="291925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1677" y="52843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6" name="Google Shape;1826;p27"/>
              <p:cNvSpPr/>
              <p:nvPr/>
            </p:nvSpPr>
            <p:spPr>
              <a:xfrm>
                <a:off x="3417250" y="2207950"/>
                <a:ext cx="283550" cy="716075"/>
              </a:xfrm>
              <a:custGeom>
                <a:avLst/>
                <a:gdLst/>
                <a:ahLst/>
                <a:cxnLst/>
                <a:rect l="l" t="t" r="r" b="b"/>
                <a:pathLst>
                  <a:path w="11342" h="28643" extrusionOk="0">
                    <a:moveTo>
                      <a:pt x="6192" y="1"/>
                    </a:moveTo>
                    <a:cubicBezTo>
                      <a:pt x="4609" y="1"/>
                      <a:pt x="2974" y="560"/>
                      <a:pt x="2060" y="1653"/>
                    </a:cubicBezTo>
                    <a:cubicBezTo>
                      <a:pt x="0" y="4118"/>
                      <a:pt x="1478" y="8364"/>
                      <a:pt x="1541" y="11246"/>
                    </a:cubicBezTo>
                    <a:cubicBezTo>
                      <a:pt x="1593" y="13569"/>
                      <a:pt x="1610" y="15882"/>
                      <a:pt x="1457" y="18218"/>
                    </a:cubicBezTo>
                    <a:cubicBezTo>
                      <a:pt x="1371" y="19537"/>
                      <a:pt x="1227" y="20853"/>
                      <a:pt x="1077" y="22167"/>
                    </a:cubicBezTo>
                    <a:cubicBezTo>
                      <a:pt x="963" y="23183"/>
                      <a:pt x="646" y="24439"/>
                      <a:pt x="814" y="25468"/>
                    </a:cubicBezTo>
                    <a:cubicBezTo>
                      <a:pt x="1206" y="27848"/>
                      <a:pt x="2933" y="28484"/>
                      <a:pt x="5155" y="28618"/>
                    </a:cubicBezTo>
                    <a:cubicBezTo>
                      <a:pt x="5418" y="28634"/>
                      <a:pt x="5677" y="28642"/>
                      <a:pt x="5930" y="28642"/>
                    </a:cubicBezTo>
                    <a:cubicBezTo>
                      <a:pt x="8494" y="28642"/>
                      <a:pt x="10490" y="27766"/>
                      <a:pt x="10738" y="24734"/>
                    </a:cubicBezTo>
                    <a:cubicBezTo>
                      <a:pt x="10965" y="21921"/>
                      <a:pt x="10026" y="19011"/>
                      <a:pt x="10018" y="16181"/>
                    </a:cubicBezTo>
                    <a:cubicBezTo>
                      <a:pt x="10013" y="14694"/>
                      <a:pt x="9846" y="13240"/>
                      <a:pt x="9941" y="11739"/>
                    </a:cubicBezTo>
                    <a:cubicBezTo>
                      <a:pt x="10048" y="10059"/>
                      <a:pt x="10447" y="8450"/>
                      <a:pt x="10628" y="6788"/>
                    </a:cubicBezTo>
                    <a:cubicBezTo>
                      <a:pt x="10885" y="4438"/>
                      <a:pt x="11342" y="2390"/>
                      <a:pt x="9200" y="851"/>
                    </a:cubicBezTo>
                    <a:cubicBezTo>
                      <a:pt x="8407" y="281"/>
                      <a:pt x="7313" y="1"/>
                      <a:pt x="61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7" name="Google Shape;1827;p27"/>
              <p:cNvSpPr/>
              <p:nvPr/>
            </p:nvSpPr>
            <p:spPr>
              <a:xfrm>
                <a:off x="3479875" y="2261125"/>
                <a:ext cx="164575" cy="616675"/>
              </a:xfrm>
              <a:custGeom>
                <a:avLst/>
                <a:gdLst/>
                <a:ahLst/>
                <a:cxnLst/>
                <a:rect l="l" t="t" r="r" b="b"/>
                <a:pathLst>
                  <a:path w="6583" h="24667" extrusionOk="0">
                    <a:moveTo>
                      <a:pt x="230" y="1"/>
                    </a:moveTo>
                    <a:cubicBezTo>
                      <a:pt x="104" y="1"/>
                      <a:pt x="0" y="103"/>
                      <a:pt x="0" y="231"/>
                    </a:cubicBezTo>
                    <a:lnTo>
                      <a:pt x="0" y="24436"/>
                    </a:lnTo>
                    <a:cubicBezTo>
                      <a:pt x="0" y="24564"/>
                      <a:pt x="104" y="24666"/>
                      <a:pt x="230" y="24666"/>
                    </a:cubicBezTo>
                    <a:lnTo>
                      <a:pt x="6352" y="24666"/>
                    </a:lnTo>
                    <a:cubicBezTo>
                      <a:pt x="6480" y="24666"/>
                      <a:pt x="6582" y="24564"/>
                      <a:pt x="6582" y="24436"/>
                    </a:cubicBezTo>
                    <a:lnTo>
                      <a:pt x="6582" y="231"/>
                    </a:lnTo>
                    <a:cubicBezTo>
                      <a:pt x="6582" y="103"/>
                      <a:pt x="6480" y="1"/>
                      <a:pt x="635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8" name="Google Shape;1828;p27"/>
              <p:cNvSpPr/>
              <p:nvPr/>
            </p:nvSpPr>
            <p:spPr>
              <a:xfrm>
                <a:off x="3502775" y="2288375"/>
                <a:ext cx="118800" cy="562225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22489" extrusionOk="0">
                    <a:moveTo>
                      <a:pt x="196" y="1"/>
                    </a:moveTo>
                    <a:cubicBezTo>
                      <a:pt x="196" y="109"/>
                      <a:pt x="109" y="196"/>
                      <a:pt x="1" y="196"/>
                    </a:cubicBezTo>
                    <a:lnTo>
                      <a:pt x="1" y="22292"/>
                    </a:lnTo>
                    <a:cubicBezTo>
                      <a:pt x="109" y="22292"/>
                      <a:pt x="196" y="22379"/>
                      <a:pt x="196" y="22488"/>
                    </a:cubicBezTo>
                    <a:lnTo>
                      <a:pt x="4555" y="22488"/>
                    </a:lnTo>
                    <a:cubicBezTo>
                      <a:pt x="4555" y="22379"/>
                      <a:pt x="4643" y="22292"/>
                      <a:pt x="4752" y="22292"/>
                    </a:cubicBezTo>
                    <a:lnTo>
                      <a:pt x="4752" y="196"/>
                    </a:lnTo>
                    <a:cubicBezTo>
                      <a:pt x="4644" y="196"/>
                      <a:pt x="4555" y="109"/>
                      <a:pt x="45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9" name="Google Shape;1829;p27"/>
              <p:cNvSpPr/>
              <p:nvPr/>
            </p:nvSpPr>
            <p:spPr>
              <a:xfrm>
                <a:off x="3416200" y="1940125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9"/>
                    </a:lnTo>
                    <a:lnTo>
                      <a:pt x="11677" y="2739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30" name="Google Shape;1830;p27"/>
              <p:cNvSpPr/>
              <p:nvPr/>
            </p:nvSpPr>
            <p:spPr>
              <a:xfrm>
                <a:off x="3416200" y="2128150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1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31" name="Google Shape;1831;p27"/>
              <p:cNvSpPr/>
              <p:nvPr/>
            </p:nvSpPr>
            <p:spPr>
              <a:xfrm>
                <a:off x="3441450" y="2080750"/>
                <a:ext cx="24685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8" extrusionOk="0">
                    <a:moveTo>
                      <a:pt x="3524" y="0"/>
                    </a:moveTo>
                    <a:cubicBezTo>
                      <a:pt x="3444" y="0"/>
                      <a:pt x="3377" y="228"/>
                      <a:pt x="3360" y="533"/>
                    </a:cubicBezTo>
                    <a:cubicBezTo>
                      <a:pt x="3054" y="552"/>
                      <a:pt x="2826" y="618"/>
                      <a:pt x="2826" y="698"/>
                    </a:cubicBezTo>
                    <a:cubicBezTo>
                      <a:pt x="2826" y="778"/>
                      <a:pt x="3055" y="845"/>
                      <a:pt x="3360" y="862"/>
                    </a:cubicBezTo>
                    <a:cubicBezTo>
                      <a:pt x="3379" y="1168"/>
                      <a:pt x="3444" y="1396"/>
                      <a:pt x="3524" y="1396"/>
                    </a:cubicBezTo>
                    <a:cubicBezTo>
                      <a:pt x="3605" y="1396"/>
                      <a:pt x="3671" y="1167"/>
                      <a:pt x="3689" y="862"/>
                    </a:cubicBezTo>
                    <a:cubicBezTo>
                      <a:pt x="3995" y="845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3"/>
                    </a:cubicBezTo>
                    <a:cubicBezTo>
                      <a:pt x="3670" y="227"/>
                      <a:pt x="3605" y="0"/>
                      <a:pt x="3524" y="0"/>
                    </a:cubicBezTo>
                    <a:close/>
                    <a:moveTo>
                      <a:pt x="6350" y="0"/>
                    </a:moveTo>
                    <a:cubicBezTo>
                      <a:pt x="6270" y="0"/>
                      <a:pt x="6204" y="228"/>
                      <a:pt x="6187" y="533"/>
                    </a:cubicBezTo>
                    <a:cubicBezTo>
                      <a:pt x="5880" y="552"/>
                      <a:pt x="5653" y="618"/>
                      <a:pt x="5653" y="698"/>
                    </a:cubicBezTo>
                    <a:cubicBezTo>
                      <a:pt x="5653" y="778"/>
                      <a:pt x="5882" y="845"/>
                      <a:pt x="6187" y="862"/>
                    </a:cubicBezTo>
                    <a:cubicBezTo>
                      <a:pt x="6205" y="1168"/>
                      <a:pt x="6270" y="1396"/>
                      <a:pt x="6350" y="1396"/>
                    </a:cubicBezTo>
                    <a:cubicBezTo>
                      <a:pt x="6430" y="1396"/>
                      <a:pt x="6498" y="1167"/>
                      <a:pt x="6515" y="862"/>
                    </a:cubicBezTo>
                    <a:cubicBezTo>
                      <a:pt x="6820" y="845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3"/>
                    </a:cubicBezTo>
                    <a:cubicBezTo>
                      <a:pt x="6497" y="227"/>
                      <a:pt x="6430" y="0"/>
                      <a:pt x="6350" y="0"/>
                    </a:cubicBezTo>
                    <a:close/>
                    <a:moveTo>
                      <a:pt x="9176" y="0"/>
                    </a:moveTo>
                    <a:cubicBezTo>
                      <a:pt x="9096" y="0"/>
                      <a:pt x="9028" y="228"/>
                      <a:pt x="9011" y="533"/>
                    </a:cubicBezTo>
                    <a:cubicBezTo>
                      <a:pt x="8705" y="552"/>
                      <a:pt x="8478" y="618"/>
                      <a:pt x="8478" y="698"/>
                    </a:cubicBezTo>
                    <a:cubicBezTo>
                      <a:pt x="8478" y="778"/>
                      <a:pt x="8706" y="845"/>
                      <a:pt x="9011" y="862"/>
                    </a:cubicBezTo>
                    <a:cubicBezTo>
                      <a:pt x="9029" y="1168"/>
                      <a:pt x="9096" y="1396"/>
                      <a:pt x="9176" y="1396"/>
                    </a:cubicBezTo>
                    <a:cubicBezTo>
                      <a:pt x="9256" y="1396"/>
                      <a:pt x="9322" y="1167"/>
                      <a:pt x="9340" y="862"/>
                    </a:cubicBezTo>
                    <a:cubicBezTo>
                      <a:pt x="9647" y="845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3"/>
                    </a:cubicBezTo>
                    <a:cubicBezTo>
                      <a:pt x="9321" y="227"/>
                      <a:pt x="9256" y="0"/>
                      <a:pt x="9176" y="0"/>
                    </a:cubicBezTo>
                    <a:close/>
                    <a:moveTo>
                      <a:pt x="697" y="1"/>
                    </a:moveTo>
                    <a:cubicBezTo>
                      <a:pt x="617" y="1"/>
                      <a:pt x="552" y="228"/>
                      <a:pt x="534" y="535"/>
                    </a:cubicBezTo>
                    <a:cubicBezTo>
                      <a:pt x="229" y="552"/>
                      <a:pt x="0" y="619"/>
                      <a:pt x="0" y="699"/>
                    </a:cubicBezTo>
                    <a:cubicBezTo>
                      <a:pt x="0" y="779"/>
                      <a:pt x="227" y="845"/>
                      <a:pt x="534" y="864"/>
                    </a:cubicBezTo>
                    <a:cubicBezTo>
                      <a:pt x="551" y="1168"/>
                      <a:pt x="617" y="1397"/>
                      <a:pt x="697" y="1397"/>
                    </a:cubicBezTo>
                    <a:cubicBezTo>
                      <a:pt x="778" y="1397"/>
                      <a:pt x="844" y="1169"/>
                      <a:pt x="862" y="864"/>
                    </a:cubicBezTo>
                    <a:cubicBezTo>
                      <a:pt x="1168" y="845"/>
                      <a:pt x="1397" y="778"/>
                      <a:pt x="1396" y="699"/>
                    </a:cubicBezTo>
                    <a:cubicBezTo>
                      <a:pt x="1396" y="619"/>
                      <a:pt x="1168" y="553"/>
                      <a:pt x="862" y="535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32" name="Google Shape;1832;p27"/>
              <p:cNvSpPr/>
              <p:nvPr/>
            </p:nvSpPr>
            <p:spPr>
              <a:xfrm>
                <a:off x="3416200" y="3130700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8"/>
                    </a:lnTo>
                    <a:lnTo>
                      <a:pt x="11677" y="2738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33" name="Google Shape;1833;p27"/>
              <p:cNvSpPr/>
              <p:nvPr/>
            </p:nvSpPr>
            <p:spPr>
              <a:xfrm>
                <a:off x="3416200" y="2998925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0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34" name="Google Shape;1834;p27"/>
              <p:cNvSpPr/>
              <p:nvPr/>
            </p:nvSpPr>
            <p:spPr>
              <a:xfrm>
                <a:off x="3441450" y="3023600"/>
                <a:ext cx="2468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7" extrusionOk="0">
                    <a:moveTo>
                      <a:pt x="697" y="1"/>
                    </a:moveTo>
                    <a:cubicBezTo>
                      <a:pt x="617" y="1"/>
                      <a:pt x="552" y="227"/>
                      <a:pt x="534" y="534"/>
                    </a:cubicBezTo>
                    <a:cubicBezTo>
                      <a:pt x="229" y="551"/>
                      <a:pt x="0" y="618"/>
                      <a:pt x="0" y="698"/>
                    </a:cubicBezTo>
                    <a:cubicBezTo>
                      <a:pt x="0" y="778"/>
                      <a:pt x="227" y="845"/>
                      <a:pt x="534" y="863"/>
                    </a:cubicBezTo>
                    <a:cubicBezTo>
                      <a:pt x="551" y="1168"/>
                      <a:pt x="617" y="1396"/>
                      <a:pt x="697" y="1396"/>
                    </a:cubicBezTo>
                    <a:cubicBezTo>
                      <a:pt x="778" y="1396"/>
                      <a:pt x="844" y="1169"/>
                      <a:pt x="862" y="863"/>
                    </a:cubicBezTo>
                    <a:cubicBezTo>
                      <a:pt x="1168" y="846"/>
                      <a:pt x="1397" y="778"/>
                      <a:pt x="1396" y="698"/>
                    </a:cubicBezTo>
                    <a:cubicBezTo>
                      <a:pt x="1396" y="618"/>
                      <a:pt x="1168" y="553"/>
                      <a:pt x="862" y="534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  <a:moveTo>
                      <a:pt x="3524" y="1"/>
                    </a:moveTo>
                    <a:cubicBezTo>
                      <a:pt x="3444" y="1"/>
                      <a:pt x="3377" y="230"/>
                      <a:pt x="3360" y="534"/>
                    </a:cubicBezTo>
                    <a:cubicBezTo>
                      <a:pt x="3054" y="553"/>
                      <a:pt x="2826" y="618"/>
                      <a:pt x="2826" y="698"/>
                    </a:cubicBezTo>
                    <a:cubicBezTo>
                      <a:pt x="2826" y="778"/>
                      <a:pt x="3055" y="846"/>
                      <a:pt x="3360" y="863"/>
                    </a:cubicBezTo>
                    <a:cubicBezTo>
                      <a:pt x="3379" y="1169"/>
                      <a:pt x="3444" y="1396"/>
                      <a:pt x="3524" y="1396"/>
                    </a:cubicBezTo>
                    <a:cubicBezTo>
                      <a:pt x="3605" y="1396"/>
                      <a:pt x="3671" y="1168"/>
                      <a:pt x="3689" y="863"/>
                    </a:cubicBezTo>
                    <a:cubicBezTo>
                      <a:pt x="3995" y="846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4"/>
                    </a:cubicBezTo>
                    <a:cubicBezTo>
                      <a:pt x="3670" y="227"/>
                      <a:pt x="3605" y="1"/>
                      <a:pt x="3524" y="1"/>
                    </a:cubicBezTo>
                    <a:close/>
                    <a:moveTo>
                      <a:pt x="6350" y="1"/>
                    </a:moveTo>
                    <a:cubicBezTo>
                      <a:pt x="6270" y="1"/>
                      <a:pt x="6204" y="230"/>
                      <a:pt x="6187" y="534"/>
                    </a:cubicBezTo>
                    <a:cubicBezTo>
                      <a:pt x="5880" y="553"/>
                      <a:pt x="5653" y="618"/>
                      <a:pt x="5653" y="698"/>
                    </a:cubicBezTo>
                    <a:cubicBezTo>
                      <a:pt x="5653" y="778"/>
                      <a:pt x="5882" y="846"/>
                      <a:pt x="6187" y="863"/>
                    </a:cubicBezTo>
                    <a:cubicBezTo>
                      <a:pt x="6205" y="1169"/>
                      <a:pt x="6270" y="1396"/>
                      <a:pt x="6350" y="1396"/>
                    </a:cubicBezTo>
                    <a:cubicBezTo>
                      <a:pt x="6430" y="1396"/>
                      <a:pt x="6498" y="1168"/>
                      <a:pt x="6515" y="863"/>
                    </a:cubicBezTo>
                    <a:cubicBezTo>
                      <a:pt x="6820" y="846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4"/>
                    </a:cubicBezTo>
                    <a:cubicBezTo>
                      <a:pt x="6497" y="227"/>
                      <a:pt x="6430" y="1"/>
                      <a:pt x="6350" y="1"/>
                    </a:cubicBezTo>
                    <a:close/>
                    <a:moveTo>
                      <a:pt x="9176" y="1"/>
                    </a:moveTo>
                    <a:cubicBezTo>
                      <a:pt x="9096" y="1"/>
                      <a:pt x="9028" y="230"/>
                      <a:pt x="9011" y="534"/>
                    </a:cubicBezTo>
                    <a:cubicBezTo>
                      <a:pt x="8705" y="553"/>
                      <a:pt x="8478" y="618"/>
                      <a:pt x="8478" y="698"/>
                    </a:cubicBezTo>
                    <a:cubicBezTo>
                      <a:pt x="8478" y="778"/>
                      <a:pt x="8706" y="846"/>
                      <a:pt x="9011" y="863"/>
                    </a:cubicBezTo>
                    <a:cubicBezTo>
                      <a:pt x="9029" y="1169"/>
                      <a:pt x="9096" y="1396"/>
                      <a:pt x="9176" y="1396"/>
                    </a:cubicBezTo>
                    <a:cubicBezTo>
                      <a:pt x="9256" y="1396"/>
                      <a:pt x="9322" y="1168"/>
                      <a:pt x="9340" y="863"/>
                    </a:cubicBezTo>
                    <a:cubicBezTo>
                      <a:pt x="9647" y="846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4"/>
                    </a:cubicBezTo>
                    <a:cubicBezTo>
                      <a:pt x="9321" y="227"/>
                      <a:pt x="9256" y="1"/>
                      <a:pt x="91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35" name="Google Shape;1835;p27"/>
              <p:cNvSpPr/>
              <p:nvPr/>
            </p:nvSpPr>
            <p:spPr>
              <a:xfrm>
                <a:off x="3542375" y="2343300"/>
                <a:ext cx="40475" cy="45807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323" extrusionOk="0">
                    <a:moveTo>
                      <a:pt x="772" y="1"/>
                    </a:moveTo>
                    <a:cubicBezTo>
                      <a:pt x="692" y="1"/>
                      <a:pt x="610" y="15"/>
                      <a:pt x="529" y="47"/>
                    </a:cubicBezTo>
                    <a:cubicBezTo>
                      <a:pt x="522" y="51"/>
                      <a:pt x="514" y="53"/>
                      <a:pt x="508" y="56"/>
                    </a:cubicBezTo>
                    <a:cubicBezTo>
                      <a:pt x="42" y="255"/>
                      <a:pt x="1" y="855"/>
                      <a:pt x="313" y="1200"/>
                    </a:cubicBezTo>
                    <a:cubicBezTo>
                      <a:pt x="456" y="1357"/>
                      <a:pt x="622" y="1426"/>
                      <a:pt x="783" y="1426"/>
                    </a:cubicBezTo>
                    <a:cubicBezTo>
                      <a:pt x="1049" y="1426"/>
                      <a:pt x="1301" y="1239"/>
                      <a:pt x="1419" y="950"/>
                    </a:cubicBezTo>
                    <a:cubicBezTo>
                      <a:pt x="1618" y="466"/>
                      <a:pt x="1226" y="1"/>
                      <a:pt x="772" y="1"/>
                    </a:cubicBezTo>
                    <a:close/>
                    <a:moveTo>
                      <a:pt x="772" y="2416"/>
                    </a:moveTo>
                    <a:cubicBezTo>
                      <a:pt x="692" y="2416"/>
                      <a:pt x="610" y="2430"/>
                      <a:pt x="529" y="2462"/>
                    </a:cubicBezTo>
                    <a:cubicBezTo>
                      <a:pt x="522" y="2464"/>
                      <a:pt x="514" y="2467"/>
                      <a:pt x="508" y="2470"/>
                    </a:cubicBezTo>
                    <a:cubicBezTo>
                      <a:pt x="40" y="2668"/>
                      <a:pt x="1" y="3270"/>
                      <a:pt x="313" y="3614"/>
                    </a:cubicBezTo>
                    <a:cubicBezTo>
                      <a:pt x="456" y="3771"/>
                      <a:pt x="622" y="3840"/>
                      <a:pt x="783" y="3840"/>
                    </a:cubicBezTo>
                    <a:cubicBezTo>
                      <a:pt x="1049" y="3840"/>
                      <a:pt x="1301" y="3653"/>
                      <a:pt x="1419" y="3365"/>
                    </a:cubicBezTo>
                    <a:cubicBezTo>
                      <a:pt x="1618" y="2881"/>
                      <a:pt x="1226" y="2416"/>
                      <a:pt x="772" y="2416"/>
                    </a:cubicBezTo>
                    <a:close/>
                    <a:moveTo>
                      <a:pt x="772" y="4829"/>
                    </a:moveTo>
                    <a:cubicBezTo>
                      <a:pt x="692" y="4829"/>
                      <a:pt x="610" y="4843"/>
                      <a:pt x="529" y="4875"/>
                    </a:cubicBezTo>
                    <a:cubicBezTo>
                      <a:pt x="522" y="4877"/>
                      <a:pt x="514" y="4880"/>
                      <a:pt x="508" y="4884"/>
                    </a:cubicBezTo>
                    <a:cubicBezTo>
                      <a:pt x="40" y="5082"/>
                      <a:pt x="1" y="5683"/>
                      <a:pt x="313" y="6027"/>
                    </a:cubicBezTo>
                    <a:cubicBezTo>
                      <a:pt x="456" y="6184"/>
                      <a:pt x="622" y="6253"/>
                      <a:pt x="783" y="6253"/>
                    </a:cubicBezTo>
                    <a:cubicBezTo>
                      <a:pt x="1049" y="6253"/>
                      <a:pt x="1301" y="6066"/>
                      <a:pt x="1419" y="5778"/>
                    </a:cubicBezTo>
                    <a:cubicBezTo>
                      <a:pt x="1618" y="5294"/>
                      <a:pt x="1226" y="4829"/>
                      <a:pt x="772" y="4829"/>
                    </a:cubicBezTo>
                    <a:close/>
                    <a:moveTo>
                      <a:pt x="773" y="7243"/>
                    </a:moveTo>
                    <a:cubicBezTo>
                      <a:pt x="692" y="7243"/>
                      <a:pt x="610" y="7257"/>
                      <a:pt x="529" y="7289"/>
                    </a:cubicBezTo>
                    <a:cubicBezTo>
                      <a:pt x="522" y="7292"/>
                      <a:pt x="514" y="7294"/>
                      <a:pt x="508" y="7298"/>
                    </a:cubicBezTo>
                    <a:cubicBezTo>
                      <a:pt x="40" y="7496"/>
                      <a:pt x="1" y="8098"/>
                      <a:pt x="313" y="8442"/>
                    </a:cubicBezTo>
                    <a:cubicBezTo>
                      <a:pt x="456" y="8599"/>
                      <a:pt x="622" y="8668"/>
                      <a:pt x="783" y="8668"/>
                    </a:cubicBezTo>
                    <a:cubicBezTo>
                      <a:pt x="1049" y="8668"/>
                      <a:pt x="1301" y="8481"/>
                      <a:pt x="1419" y="8192"/>
                    </a:cubicBezTo>
                    <a:cubicBezTo>
                      <a:pt x="1618" y="7708"/>
                      <a:pt x="1227" y="7243"/>
                      <a:pt x="773" y="7243"/>
                    </a:cubicBezTo>
                    <a:close/>
                    <a:moveTo>
                      <a:pt x="773" y="9656"/>
                    </a:moveTo>
                    <a:cubicBezTo>
                      <a:pt x="693" y="9656"/>
                      <a:pt x="611" y="9671"/>
                      <a:pt x="529" y="9703"/>
                    </a:cubicBezTo>
                    <a:cubicBezTo>
                      <a:pt x="522" y="9705"/>
                      <a:pt x="514" y="9708"/>
                      <a:pt x="508" y="9711"/>
                    </a:cubicBezTo>
                    <a:cubicBezTo>
                      <a:pt x="40" y="9909"/>
                      <a:pt x="1" y="10511"/>
                      <a:pt x="313" y="10855"/>
                    </a:cubicBezTo>
                    <a:cubicBezTo>
                      <a:pt x="456" y="11012"/>
                      <a:pt x="622" y="11081"/>
                      <a:pt x="783" y="11081"/>
                    </a:cubicBezTo>
                    <a:cubicBezTo>
                      <a:pt x="1049" y="11081"/>
                      <a:pt x="1301" y="10894"/>
                      <a:pt x="1419" y="10606"/>
                    </a:cubicBezTo>
                    <a:cubicBezTo>
                      <a:pt x="1618" y="10122"/>
                      <a:pt x="1227" y="9656"/>
                      <a:pt x="773" y="9656"/>
                    </a:cubicBezTo>
                    <a:close/>
                    <a:moveTo>
                      <a:pt x="772" y="12070"/>
                    </a:moveTo>
                    <a:cubicBezTo>
                      <a:pt x="692" y="12070"/>
                      <a:pt x="610" y="12084"/>
                      <a:pt x="529" y="12116"/>
                    </a:cubicBezTo>
                    <a:cubicBezTo>
                      <a:pt x="522" y="12118"/>
                      <a:pt x="514" y="12121"/>
                      <a:pt x="508" y="12125"/>
                    </a:cubicBezTo>
                    <a:cubicBezTo>
                      <a:pt x="40" y="12323"/>
                      <a:pt x="1" y="12924"/>
                      <a:pt x="313" y="13268"/>
                    </a:cubicBezTo>
                    <a:cubicBezTo>
                      <a:pt x="456" y="13425"/>
                      <a:pt x="622" y="13494"/>
                      <a:pt x="783" y="13494"/>
                    </a:cubicBezTo>
                    <a:cubicBezTo>
                      <a:pt x="1049" y="13494"/>
                      <a:pt x="1301" y="13307"/>
                      <a:pt x="1419" y="13019"/>
                    </a:cubicBezTo>
                    <a:cubicBezTo>
                      <a:pt x="1618" y="12535"/>
                      <a:pt x="1226" y="12070"/>
                      <a:pt x="772" y="12070"/>
                    </a:cubicBezTo>
                    <a:close/>
                    <a:moveTo>
                      <a:pt x="773" y="14484"/>
                    </a:moveTo>
                    <a:cubicBezTo>
                      <a:pt x="692" y="14484"/>
                      <a:pt x="610" y="14498"/>
                      <a:pt x="529" y="14530"/>
                    </a:cubicBezTo>
                    <a:cubicBezTo>
                      <a:pt x="522" y="14533"/>
                      <a:pt x="514" y="14535"/>
                      <a:pt x="508" y="14539"/>
                    </a:cubicBezTo>
                    <a:cubicBezTo>
                      <a:pt x="40" y="14737"/>
                      <a:pt x="1" y="15339"/>
                      <a:pt x="313" y="15683"/>
                    </a:cubicBezTo>
                    <a:cubicBezTo>
                      <a:pt x="456" y="15840"/>
                      <a:pt x="622" y="15909"/>
                      <a:pt x="783" y="15909"/>
                    </a:cubicBezTo>
                    <a:cubicBezTo>
                      <a:pt x="1049" y="15909"/>
                      <a:pt x="1301" y="15722"/>
                      <a:pt x="1419" y="15433"/>
                    </a:cubicBezTo>
                    <a:cubicBezTo>
                      <a:pt x="1618" y="14949"/>
                      <a:pt x="1227" y="14484"/>
                      <a:pt x="773" y="14484"/>
                    </a:cubicBezTo>
                    <a:close/>
                    <a:moveTo>
                      <a:pt x="774" y="16897"/>
                    </a:moveTo>
                    <a:cubicBezTo>
                      <a:pt x="693" y="16897"/>
                      <a:pt x="611" y="16912"/>
                      <a:pt x="529" y="16944"/>
                    </a:cubicBezTo>
                    <a:cubicBezTo>
                      <a:pt x="522" y="16946"/>
                      <a:pt x="514" y="16949"/>
                      <a:pt x="508" y="16952"/>
                    </a:cubicBezTo>
                    <a:cubicBezTo>
                      <a:pt x="40" y="17150"/>
                      <a:pt x="1" y="17752"/>
                      <a:pt x="313" y="18096"/>
                    </a:cubicBezTo>
                    <a:cubicBezTo>
                      <a:pt x="456" y="18253"/>
                      <a:pt x="622" y="18322"/>
                      <a:pt x="783" y="18322"/>
                    </a:cubicBezTo>
                    <a:cubicBezTo>
                      <a:pt x="1049" y="18322"/>
                      <a:pt x="1301" y="18135"/>
                      <a:pt x="1419" y="17847"/>
                    </a:cubicBezTo>
                    <a:cubicBezTo>
                      <a:pt x="1618" y="17362"/>
                      <a:pt x="1227" y="16897"/>
                      <a:pt x="774" y="168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36" name="Google Shape;1836;p27"/>
              <p:cNvSpPr/>
              <p:nvPr/>
            </p:nvSpPr>
            <p:spPr>
              <a:xfrm>
                <a:off x="3416200" y="3073900"/>
                <a:ext cx="29197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93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1678" y="480"/>
                    </a:lnTo>
                    <a:lnTo>
                      <a:pt x="11678" y="1"/>
                    </a:lnTo>
                    <a:close/>
                    <a:moveTo>
                      <a:pt x="0" y="1139"/>
                    </a:moveTo>
                    <a:lnTo>
                      <a:pt x="0" y="1617"/>
                    </a:lnTo>
                    <a:lnTo>
                      <a:pt x="11678" y="1617"/>
                    </a:lnTo>
                    <a:lnTo>
                      <a:pt x="11678" y="1139"/>
                    </a:lnTo>
                    <a:close/>
                    <a:moveTo>
                      <a:pt x="5839" y="3087"/>
                    </a:moveTo>
                    <a:cubicBezTo>
                      <a:pt x="3369" y="3087"/>
                      <a:pt x="1365" y="3335"/>
                      <a:pt x="1365" y="3640"/>
                    </a:cubicBezTo>
                    <a:cubicBezTo>
                      <a:pt x="1365" y="3945"/>
                      <a:pt x="3369" y="4192"/>
                      <a:pt x="5839" y="4192"/>
                    </a:cubicBezTo>
                    <a:cubicBezTo>
                      <a:pt x="8310" y="4192"/>
                      <a:pt x="10312" y="3946"/>
                      <a:pt x="10312" y="3640"/>
                    </a:cubicBezTo>
                    <a:cubicBezTo>
                      <a:pt x="10312" y="3335"/>
                      <a:pt x="8310" y="3087"/>
                      <a:pt x="5839" y="308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37" name="Google Shape;1837;p27"/>
              <p:cNvSpPr/>
              <p:nvPr/>
            </p:nvSpPr>
            <p:spPr>
              <a:xfrm>
                <a:off x="3416200" y="1961175"/>
                <a:ext cx="291975" cy="10417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67" extrusionOk="0">
                    <a:moveTo>
                      <a:pt x="5839" y="0"/>
                    </a:moveTo>
                    <a:cubicBezTo>
                      <a:pt x="3369" y="0"/>
                      <a:pt x="1365" y="248"/>
                      <a:pt x="1365" y="553"/>
                    </a:cubicBezTo>
                    <a:cubicBezTo>
                      <a:pt x="1365" y="858"/>
                      <a:pt x="3369" y="1105"/>
                      <a:pt x="5839" y="1105"/>
                    </a:cubicBezTo>
                    <a:cubicBezTo>
                      <a:pt x="8310" y="1105"/>
                      <a:pt x="10312" y="858"/>
                      <a:pt x="10312" y="553"/>
                    </a:cubicBezTo>
                    <a:cubicBezTo>
                      <a:pt x="10312" y="248"/>
                      <a:pt x="8310" y="0"/>
                      <a:pt x="5839" y="0"/>
                    </a:cubicBezTo>
                    <a:close/>
                    <a:moveTo>
                      <a:pt x="0" y="2550"/>
                    </a:moveTo>
                    <a:lnTo>
                      <a:pt x="0" y="3029"/>
                    </a:lnTo>
                    <a:lnTo>
                      <a:pt x="11678" y="3029"/>
                    </a:lnTo>
                    <a:lnTo>
                      <a:pt x="11678" y="2550"/>
                    </a:lnTo>
                    <a:close/>
                    <a:moveTo>
                      <a:pt x="0" y="3688"/>
                    </a:moveTo>
                    <a:lnTo>
                      <a:pt x="0" y="4166"/>
                    </a:lnTo>
                    <a:lnTo>
                      <a:pt x="11678" y="4166"/>
                    </a:lnTo>
                    <a:lnTo>
                      <a:pt x="11678" y="368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38" name="Google Shape;1838;p27"/>
            <p:cNvGrpSpPr/>
            <p:nvPr/>
          </p:nvGrpSpPr>
          <p:grpSpPr>
            <a:xfrm rot="-5400000" flipH="1">
              <a:off x="-1059525" y="3356442"/>
              <a:ext cx="685966" cy="2461077"/>
              <a:chOff x="2412300" y="1908900"/>
              <a:chExt cx="368225" cy="1321100"/>
            </a:xfrm>
          </p:grpSpPr>
          <p:sp>
            <p:nvSpPr>
              <p:cNvPr id="1839" name="Google Shape;1839;p27"/>
              <p:cNvSpPr/>
              <p:nvPr/>
            </p:nvSpPr>
            <p:spPr>
              <a:xfrm>
                <a:off x="2412350" y="1908925"/>
                <a:ext cx="368150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4725" y="52843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40" name="Google Shape;1840;p27"/>
              <p:cNvSpPr/>
              <p:nvPr/>
            </p:nvSpPr>
            <p:spPr>
              <a:xfrm>
                <a:off x="2451200" y="2196600"/>
                <a:ext cx="290400" cy="745725"/>
              </a:xfrm>
              <a:custGeom>
                <a:avLst/>
                <a:gdLst/>
                <a:ahLst/>
                <a:cxnLst/>
                <a:rect l="l" t="t" r="r" b="b"/>
                <a:pathLst>
                  <a:path w="11616" h="29829" extrusionOk="0">
                    <a:moveTo>
                      <a:pt x="262" y="1"/>
                    </a:moveTo>
                    <a:cubicBezTo>
                      <a:pt x="262" y="145"/>
                      <a:pt x="145" y="262"/>
                      <a:pt x="1" y="262"/>
                    </a:cubicBezTo>
                    <a:lnTo>
                      <a:pt x="1" y="29567"/>
                    </a:lnTo>
                    <a:cubicBezTo>
                      <a:pt x="145" y="29567"/>
                      <a:pt x="262" y="29684"/>
                      <a:pt x="262" y="29828"/>
                    </a:cubicBezTo>
                    <a:lnTo>
                      <a:pt x="11354" y="29828"/>
                    </a:lnTo>
                    <a:cubicBezTo>
                      <a:pt x="11354" y="29685"/>
                      <a:pt x="11471" y="29567"/>
                      <a:pt x="11615" y="29567"/>
                    </a:cubicBezTo>
                    <a:lnTo>
                      <a:pt x="11615" y="262"/>
                    </a:lnTo>
                    <a:cubicBezTo>
                      <a:pt x="11471" y="262"/>
                      <a:pt x="11354" y="145"/>
                      <a:pt x="1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41" name="Google Shape;1841;p27"/>
              <p:cNvSpPr/>
              <p:nvPr/>
            </p:nvSpPr>
            <p:spPr>
              <a:xfrm>
                <a:off x="2482325" y="2225525"/>
                <a:ext cx="228200" cy="687850"/>
              </a:xfrm>
              <a:custGeom>
                <a:avLst/>
                <a:gdLst/>
                <a:ahLst/>
                <a:cxnLst/>
                <a:rect l="l" t="t" r="r" b="b"/>
                <a:pathLst>
                  <a:path w="9128" h="27514" extrusionOk="0">
                    <a:moveTo>
                      <a:pt x="245" y="0"/>
                    </a:moveTo>
                    <a:cubicBezTo>
                      <a:pt x="245" y="136"/>
                      <a:pt x="135" y="245"/>
                      <a:pt x="1" y="245"/>
                    </a:cubicBezTo>
                    <a:lnTo>
                      <a:pt x="1" y="27270"/>
                    </a:lnTo>
                    <a:cubicBezTo>
                      <a:pt x="135" y="27270"/>
                      <a:pt x="245" y="27379"/>
                      <a:pt x="245" y="27514"/>
                    </a:cubicBezTo>
                    <a:lnTo>
                      <a:pt x="8882" y="27514"/>
                    </a:lnTo>
                    <a:cubicBezTo>
                      <a:pt x="8882" y="27379"/>
                      <a:pt x="8990" y="27270"/>
                      <a:pt x="9127" y="27270"/>
                    </a:cubicBezTo>
                    <a:lnTo>
                      <a:pt x="9127" y="245"/>
                    </a:lnTo>
                    <a:cubicBezTo>
                      <a:pt x="8991" y="245"/>
                      <a:pt x="8882" y="136"/>
                      <a:pt x="88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42" name="Google Shape;1842;p27"/>
              <p:cNvSpPr/>
              <p:nvPr/>
            </p:nvSpPr>
            <p:spPr>
              <a:xfrm>
                <a:off x="2412350" y="1908900"/>
                <a:ext cx="368150" cy="209250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8370" extrusionOk="0">
                    <a:moveTo>
                      <a:pt x="0" y="0"/>
                    </a:moveTo>
                    <a:lnTo>
                      <a:pt x="0" y="8370"/>
                    </a:lnTo>
                    <a:lnTo>
                      <a:pt x="14725" y="8370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43" name="Google Shape;1843;p27"/>
              <p:cNvSpPr/>
              <p:nvPr/>
            </p:nvSpPr>
            <p:spPr>
              <a:xfrm>
                <a:off x="2412350" y="1926225"/>
                <a:ext cx="36815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2449" extrusionOk="0">
                    <a:moveTo>
                      <a:pt x="0" y="0"/>
                    </a:moveTo>
                    <a:lnTo>
                      <a:pt x="0" y="2449"/>
                    </a:lnTo>
                    <a:lnTo>
                      <a:pt x="14725" y="2449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44" name="Google Shape;1844;p27"/>
              <p:cNvSpPr/>
              <p:nvPr/>
            </p:nvSpPr>
            <p:spPr>
              <a:xfrm>
                <a:off x="2430475" y="1946425"/>
                <a:ext cx="33182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13273" h="830" extrusionOk="0">
                    <a:moveTo>
                      <a:pt x="416" y="1"/>
                    </a:moveTo>
                    <a:cubicBezTo>
                      <a:pt x="186" y="1"/>
                      <a:pt x="1" y="187"/>
                      <a:pt x="1" y="416"/>
                    </a:cubicBezTo>
                    <a:cubicBezTo>
                      <a:pt x="1" y="646"/>
                      <a:pt x="185" y="830"/>
                      <a:pt x="414" y="830"/>
                    </a:cubicBezTo>
                    <a:cubicBezTo>
                      <a:pt x="414" y="830"/>
                      <a:pt x="415" y="830"/>
                      <a:pt x="416" y="830"/>
                    </a:cubicBezTo>
                    <a:cubicBezTo>
                      <a:pt x="642" y="830"/>
                      <a:pt x="830" y="646"/>
                      <a:pt x="830" y="416"/>
                    </a:cubicBezTo>
                    <a:cubicBezTo>
                      <a:pt x="830" y="188"/>
                      <a:pt x="645" y="1"/>
                      <a:pt x="416" y="1"/>
                    </a:cubicBezTo>
                    <a:close/>
                    <a:moveTo>
                      <a:pt x="2490" y="1"/>
                    </a:moveTo>
                    <a:cubicBezTo>
                      <a:pt x="2259" y="1"/>
                      <a:pt x="2075" y="187"/>
                      <a:pt x="2075" y="416"/>
                    </a:cubicBezTo>
                    <a:cubicBezTo>
                      <a:pt x="2075" y="646"/>
                      <a:pt x="2259" y="830"/>
                      <a:pt x="2488" y="830"/>
                    </a:cubicBezTo>
                    <a:cubicBezTo>
                      <a:pt x="2488" y="830"/>
                      <a:pt x="2489" y="830"/>
                      <a:pt x="2490" y="830"/>
                    </a:cubicBezTo>
                    <a:cubicBezTo>
                      <a:pt x="2716" y="830"/>
                      <a:pt x="2903" y="646"/>
                      <a:pt x="2903" y="416"/>
                    </a:cubicBezTo>
                    <a:cubicBezTo>
                      <a:pt x="2903" y="188"/>
                      <a:pt x="2717" y="1"/>
                      <a:pt x="2490" y="1"/>
                    </a:cubicBezTo>
                    <a:close/>
                    <a:moveTo>
                      <a:pt x="4562" y="1"/>
                    </a:moveTo>
                    <a:cubicBezTo>
                      <a:pt x="4332" y="1"/>
                      <a:pt x="4148" y="187"/>
                      <a:pt x="4148" y="416"/>
                    </a:cubicBezTo>
                    <a:cubicBezTo>
                      <a:pt x="4148" y="646"/>
                      <a:pt x="4331" y="830"/>
                      <a:pt x="4560" y="830"/>
                    </a:cubicBezTo>
                    <a:cubicBezTo>
                      <a:pt x="4561" y="830"/>
                      <a:pt x="4562" y="830"/>
                      <a:pt x="4562" y="830"/>
                    </a:cubicBezTo>
                    <a:cubicBezTo>
                      <a:pt x="4790" y="830"/>
                      <a:pt x="4977" y="646"/>
                      <a:pt x="4977" y="416"/>
                    </a:cubicBezTo>
                    <a:cubicBezTo>
                      <a:pt x="4977" y="188"/>
                      <a:pt x="4791" y="1"/>
                      <a:pt x="4562" y="1"/>
                    </a:cubicBezTo>
                    <a:close/>
                    <a:moveTo>
                      <a:pt x="6636" y="1"/>
                    </a:moveTo>
                    <a:cubicBezTo>
                      <a:pt x="6406" y="1"/>
                      <a:pt x="6222" y="187"/>
                      <a:pt x="6222" y="416"/>
                    </a:cubicBezTo>
                    <a:cubicBezTo>
                      <a:pt x="6222" y="646"/>
                      <a:pt x="6405" y="830"/>
                      <a:pt x="6634" y="830"/>
                    </a:cubicBezTo>
                    <a:cubicBezTo>
                      <a:pt x="6635" y="830"/>
                      <a:pt x="6636" y="830"/>
                      <a:pt x="6636" y="830"/>
                    </a:cubicBezTo>
                    <a:cubicBezTo>
                      <a:pt x="6864" y="830"/>
                      <a:pt x="7051" y="646"/>
                      <a:pt x="7051" y="416"/>
                    </a:cubicBezTo>
                    <a:cubicBezTo>
                      <a:pt x="7051" y="188"/>
                      <a:pt x="6865" y="1"/>
                      <a:pt x="6636" y="1"/>
                    </a:cubicBezTo>
                    <a:close/>
                    <a:moveTo>
                      <a:pt x="8711" y="1"/>
                    </a:moveTo>
                    <a:cubicBezTo>
                      <a:pt x="8481" y="1"/>
                      <a:pt x="8297" y="187"/>
                      <a:pt x="8297" y="416"/>
                    </a:cubicBezTo>
                    <a:cubicBezTo>
                      <a:pt x="8297" y="646"/>
                      <a:pt x="8480" y="830"/>
                      <a:pt x="8709" y="830"/>
                    </a:cubicBezTo>
                    <a:cubicBezTo>
                      <a:pt x="8710" y="830"/>
                      <a:pt x="8711" y="830"/>
                      <a:pt x="8711" y="830"/>
                    </a:cubicBezTo>
                    <a:cubicBezTo>
                      <a:pt x="8939" y="830"/>
                      <a:pt x="9126" y="646"/>
                      <a:pt x="9126" y="416"/>
                    </a:cubicBezTo>
                    <a:cubicBezTo>
                      <a:pt x="9126" y="188"/>
                      <a:pt x="8940" y="1"/>
                      <a:pt x="8711" y="1"/>
                    </a:cubicBezTo>
                    <a:close/>
                    <a:moveTo>
                      <a:pt x="10785" y="1"/>
                    </a:moveTo>
                    <a:cubicBezTo>
                      <a:pt x="10555" y="1"/>
                      <a:pt x="10370" y="187"/>
                      <a:pt x="10370" y="416"/>
                    </a:cubicBezTo>
                    <a:cubicBezTo>
                      <a:pt x="10370" y="646"/>
                      <a:pt x="10554" y="830"/>
                      <a:pt x="10783" y="830"/>
                    </a:cubicBezTo>
                    <a:cubicBezTo>
                      <a:pt x="10784" y="830"/>
                      <a:pt x="10784" y="830"/>
                      <a:pt x="10785" y="830"/>
                    </a:cubicBezTo>
                    <a:cubicBezTo>
                      <a:pt x="11012" y="830"/>
                      <a:pt x="11199" y="646"/>
                      <a:pt x="11199" y="416"/>
                    </a:cubicBezTo>
                    <a:cubicBezTo>
                      <a:pt x="11199" y="188"/>
                      <a:pt x="11014" y="1"/>
                      <a:pt x="10785" y="1"/>
                    </a:cubicBezTo>
                    <a:close/>
                    <a:moveTo>
                      <a:pt x="12859" y="1"/>
                    </a:moveTo>
                    <a:cubicBezTo>
                      <a:pt x="12629" y="1"/>
                      <a:pt x="12444" y="187"/>
                      <a:pt x="12444" y="416"/>
                    </a:cubicBezTo>
                    <a:cubicBezTo>
                      <a:pt x="12444" y="646"/>
                      <a:pt x="12628" y="830"/>
                      <a:pt x="12857" y="830"/>
                    </a:cubicBezTo>
                    <a:cubicBezTo>
                      <a:pt x="12858" y="830"/>
                      <a:pt x="12858" y="830"/>
                      <a:pt x="12859" y="830"/>
                    </a:cubicBezTo>
                    <a:cubicBezTo>
                      <a:pt x="13086" y="830"/>
                      <a:pt x="13273" y="646"/>
                      <a:pt x="13273" y="416"/>
                    </a:cubicBezTo>
                    <a:cubicBezTo>
                      <a:pt x="13273" y="188"/>
                      <a:pt x="13087" y="1"/>
                      <a:pt x="128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45" name="Google Shape;1845;p27"/>
              <p:cNvSpPr/>
              <p:nvPr/>
            </p:nvSpPr>
            <p:spPr>
              <a:xfrm>
                <a:off x="2412300" y="2003300"/>
                <a:ext cx="368200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4728" h="3194" extrusionOk="0">
                    <a:moveTo>
                      <a:pt x="4968" y="0"/>
                    </a:moveTo>
                    <a:cubicBezTo>
                      <a:pt x="3872" y="0"/>
                      <a:pt x="2763" y="190"/>
                      <a:pt x="1736" y="398"/>
                    </a:cubicBezTo>
                    <a:cubicBezTo>
                      <a:pt x="1351" y="475"/>
                      <a:pt x="875" y="555"/>
                      <a:pt x="422" y="555"/>
                    </a:cubicBezTo>
                    <a:cubicBezTo>
                      <a:pt x="278" y="555"/>
                      <a:pt x="136" y="547"/>
                      <a:pt x="0" y="528"/>
                    </a:cubicBezTo>
                    <a:lnTo>
                      <a:pt x="0" y="1218"/>
                    </a:lnTo>
                    <a:cubicBezTo>
                      <a:pt x="395" y="1156"/>
                      <a:pt x="777" y="1065"/>
                      <a:pt x="1180" y="961"/>
                    </a:cubicBezTo>
                    <a:cubicBezTo>
                      <a:pt x="2242" y="689"/>
                      <a:pt x="3342" y="323"/>
                      <a:pt x="4465" y="216"/>
                    </a:cubicBezTo>
                    <a:cubicBezTo>
                      <a:pt x="4636" y="199"/>
                      <a:pt x="4804" y="192"/>
                      <a:pt x="4970" y="192"/>
                    </a:cubicBezTo>
                    <a:cubicBezTo>
                      <a:pt x="6069" y="192"/>
                      <a:pt x="7045" y="532"/>
                      <a:pt x="8054" y="882"/>
                    </a:cubicBezTo>
                    <a:cubicBezTo>
                      <a:pt x="9277" y="1308"/>
                      <a:pt x="10288" y="1624"/>
                      <a:pt x="11553" y="1624"/>
                    </a:cubicBezTo>
                    <a:cubicBezTo>
                      <a:pt x="11763" y="1624"/>
                      <a:pt x="11981" y="1615"/>
                      <a:pt x="12207" y="1597"/>
                    </a:cubicBezTo>
                    <a:cubicBezTo>
                      <a:pt x="13124" y="1523"/>
                      <a:pt x="13930" y="1149"/>
                      <a:pt x="14727" y="821"/>
                    </a:cubicBezTo>
                    <a:lnTo>
                      <a:pt x="14727" y="248"/>
                    </a:lnTo>
                    <a:cubicBezTo>
                      <a:pt x="13771" y="415"/>
                      <a:pt x="12848" y="649"/>
                      <a:pt x="11863" y="749"/>
                    </a:cubicBezTo>
                    <a:cubicBezTo>
                      <a:pt x="11579" y="778"/>
                      <a:pt x="11294" y="791"/>
                      <a:pt x="11009" y="791"/>
                    </a:cubicBezTo>
                    <a:cubicBezTo>
                      <a:pt x="9449" y="791"/>
                      <a:pt x="7874" y="396"/>
                      <a:pt x="6376" y="121"/>
                    </a:cubicBezTo>
                    <a:cubicBezTo>
                      <a:pt x="5914" y="36"/>
                      <a:pt x="5443" y="0"/>
                      <a:pt x="4968" y="0"/>
                    </a:cubicBezTo>
                    <a:close/>
                    <a:moveTo>
                      <a:pt x="4934" y="667"/>
                    </a:moveTo>
                    <a:cubicBezTo>
                      <a:pt x="4805" y="667"/>
                      <a:pt x="4675" y="672"/>
                      <a:pt x="4546" y="682"/>
                    </a:cubicBezTo>
                    <a:cubicBezTo>
                      <a:pt x="4376" y="695"/>
                      <a:pt x="3885" y="738"/>
                      <a:pt x="3817" y="945"/>
                    </a:cubicBezTo>
                    <a:cubicBezTo>
                      <a:pt x="3736" y="1195"/>
                      <a:pt x="4311" y="1342"/>
                      <a:pt x="4465" y="1414"/>
                    </a:cubicBezTo>
                    <a:cubicBezTo>
                      <a:pt x="4756" y="1548"/>
                      <a:pt x="5033" y="1677"/>
                      <a:pt x="5350" y="1677"/>
                    </a:cubicBezTo>
                    <a:cubicBezTo>
                      <a:pt x="5390" y="1677"/>
                      <a:pt x="5430" y="1675"/>
                      <a:pt x="5471" y="1670"/>
                    </a:cubicBezTo>
                    <a:cubicBezTo>
                      <a:pt x="5852" y="1630"/>
                      <a:pt x="6223" y="1535"/>
                      <a:pt x="6587" y="1417"/>
                    </a:cubicBezTo>
                    <a:cubicBezTo>
                      <a:pt x="6720" y="1373"/>
                      <a:pt x="6932" y="1344"/>
                      <a:pt x="6873" y="1160"/>
                    </a:cubicBezTo>
                    <a:cubicBezTo>
                      <a:pt x="6825" y="1011"/>
                      <a:pt x="6597" y="919"/>
                      <a:pt x="6459" y="888"/>
                    </a:cubicBezTo>
                    <a:cubicBezTo>
                      <a:pt x="6263" y="844"/>
                      <a:pt x="6061" y="796"/>
                      <a:pt x="5862" y="757"/>
                    </a:cubicBezTo>
                    <a:cubicBezTo>
                      <a:pt x="5818" y="747"/>
                      <a:pt x="5771" y="740"/>
                      <a:pt x="5725" y="731"/>
                    </a:cubicBezTo>
                    <a:cubicBezTo>
                      <a:pt x="5463" y="688"/>
                      <a:pt x="5199" y="667"/>
                      <a:pt x="4934" y="667"/>
                    </a:cubicBezTo>
                    <a:close/>
                    <a:moveTo>
                      <a:pt x="1810" y="1670"/>
                    </a:moveTo>
                    <a:cubicBezTo>
                      <a:pt x="1547" y="1670"/>
                      <a:pt x="1281" y="1689"/>
                      <a:pt x="999" y="1713"/>
                    </a:cubicBezTo>
                    <a:cubicBezTo>
                      <a:pt x="763" y="1734"/>
                      <a:pt x="486" y="1780"/>
                      <a:pt x="216" y="1780"/>
                    </a:cubicBezTo>
                    <a:cubicBezTo>
                      <a:pt x="144" y="1780"/>
                      <a:pt x="72" y="1777"/>
                      <a:pt x="2" y="1769"/>
                    </a:cubicBezTo>
                    <a:lnTo>
                      <a:pt x="2" y="1984"/>
                    </a:lnTo>
                    <a:cubicBezTo>
                      <a:pt x="81" y="1972"/>
                      <a:pt x="161" y="1960"/>
                      <a:pt x="239" y="1956"/>
                    </a:cubicBezTo>
                    <a:cubicBezTo>
                      <a:pt x="293" y="1953"/>
                      <a:pt x="348" y="1951"/>
                      <a:pt x="404" y="1951"/>
                    </a:cubicBezTo>
                    <a:cubicBezTo>
                      <a:pt x="826" y="1951"/>
                      <a:pt x="1299" y="2042"/>
                      <a:pt x="1676" y="2158"/>
                    </a:cubicBezTo>
                    <a:cubicBezTo>
                      <a:pt x="2346" y="2364"/>
                      <a:pt x="2839" y="2849"/>
                      <a:pt x="3545" y="3005"/>
                    </a:cubicBezTo>
                    <a:cubicBezTo>
                      <a:pt x="4074" y="3124"/>
                      <a:pt x="4569" y="3194"/>
                      <a:pt x="5067" y="3194"/>
                    </a:cubicBezTo>
                    <a:cubicBezTo>
                      <a:pt x="5476" y="3194"/>
                      <a:pt x="5887" y="3147"/>
                      <a:pt x="6319" y="3042"/>
                    </a:cubicBezTo>
                    <a:cubicBezTo>
                      <a:pt x="7120" y="2847"/>
                      <a:pt x="7853" y="2513"/>
                      <a:pt x="8664" y="2342"/>
                    </a:cubicBezTo>
                    <a:cubicBezTo>
                      <a:pt x="9212" y="2227"/>
                      <a:pt x="9807" y="2056"/>
                      <a:pt x="10383" y="2056"/>
                    </a:cubicBezTo>
                    <a:cubicBezTo>
                      <a:pt x="10519" y="2056"/>
                      <a:pt x="10654" y="2066"/>
                      <a:pt x="10787" y="2088"/>
                    </a:cubicBezTo>
                    <a:cubicBezTo>
                      <a:pt x="11240" y="2162"/>
                      <a:pt x="11701" y="2298"/>
                      <a:pt x="12143" y="2436"/>
                    </a:cubicBezTo>
                    <a:cubicBezTo>
                      <a:pt x="12597" y="2577"/>
                      <a:pt x="13003" y="2639"/>
                      <a:pt x="13431" y="2639"/>
                    </a:cubicBezTo>
                    <a:cubicBezTo>
                      <a:pt x="13674" y="2639"/>
                      <a:pt x="13924" y="2619"/>
                      <a:pt x="14194" y="2583"/>
                    </a:cubicBezTo>
                    <a:cubicBezTo>
                      <a:pt x="14283" y="2572"/>
                      <a:pt x="14482" y="2542"/>
                      <a:pt x="14726" y="2495"/>
                    </a:cubicBezTo>
                    <a:lnTo>
                      <a:pt x="14726" y="2185"/>
                    </a:lnTo>
                    <a:cubicBezTo>
                      <a:pt x="14714" y="2189"/>
                      <a:pt x="14701" y="2190"/>
                      <a:pt x="14689" y="2192"/>
                    </a:cubicBezTo>
                    <a:cubicBezTo>
                      <a:pt x="14239" y="2274"/>
                      <a:pt x="13807" y="2314"/>
                      <a:pt x="13365" y="2314"/>
                    </a:cubicBezTo>
                    <a:cubicBezTo>
                      <a:pt x="13171" y="2314"/>
                      <a:pt x="12976" y="2306"/>
                      <a:pt x="12776" y="2291"/>
                    </a:cubicBezTo>
                    <a:cubicBezTo>
                      <a:pt x="11759" y="2207"/>
                      <a:pt x="10801" y="1758"/>
                      <a:pt x="9774" y="1758"/>
                    </a:cubicBezTo>
                    <a:cubicBezTo>
                      <a:pt x="9762" y="1758"/>
                      <a:pt x="9750" y="1758"/>
                      <a:pt x="9738" y="1758"/>
                    </a:cubicBezTo>
                    <a:cubicBezTo>
                      <a:pt x="8824" y="1767"/>
                      <a:pt x="8073" y="1959"/>
                      <a:pt x="7203" y="2207"/>
                    </a:cubicBezTo>
                    <a:cubicBezTo>
                      <a:pt x="6697" y="2351"/>
                      <a:pt x="6146" y="2427"/>
                      <a:pt x="5602" y="2427"/>
                    </a:cubicBezTo>
                    <a:cubicBezTo>
                      <a:pt x="5268" y="2427"/>
                      <a:pt x="4937" y="2399"/>
                      <a:pt x="4620" y="2339"/>
                    </a:cubicBezTo>
                    <a:cubicBezTo>
                      <a:pt x="3965" y="2213"/>
                      <a:pt x="3379" y="1913"/>
                      <a:pt x="2737" y="1768"/>
                    </a:cubicBezTo>
                    <a:cubicBezTo>
                      <a:pt x="2418" y="1695"/>
                      <a:pt x="2115" y="1670"/>
                      <a:pt x="1810" y="16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46" name="Google Shape;1846;p27"/>
              <p:cNvSpPr/>
              <p:nvPr/>
            </p:nvSpPr>
            <p:spPr>
              <a:xfrm>
                <a:off x="2412350" y="3005525"/>
                <a:ext cx="368150" cy="22447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8979" extrusionOk="0">
                    <a:moveTo>
                      <a:pt x="0" y="1"/>
                    </a:moveTo>
                    <a:lnTo>
                      <a:pt x="0" y="8979"/>
                    </a:lnTo>
                    <a:lnTo>
                      <a:pt x="14725" y="8979"/>
                    </a:lnTo>
                    <a:lnTo>
                      <a:pt x="147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47" name="Google Shape;1847;p27"/>
              <p:cNvSpPr/>
              <p:nvPr/>
            </p:nvSpPr>
            <p:spPr>
              <a:xfrm>
                <a:off x="2412350" y="3151475"/>
                <a:ext cx="36815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2449" extrusionOk="0">
                    <a:moveTo>
                      <a:pt x="0" y="0"/>
                    </a:moveTo>
                    <a:lnTo>
                      <a:pt x="0" y="2449"/>
                    </a:lnTo>
                    <a:lnTo>
                      <a:pt x="14725" y="2449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48" name="Google Shape;1848;p27"/>
              <p:cNvSpPr/>
              <p:nvPr/>
            </p:nvSpPr>
            <p:spPr>
              <a:xfrm>
                <a:off x="2430475" y="3171750"/>
                <a:ext cx="331825" cy="20725"/>
              </a:xfrm>
              <a:custGeom>
                <a:avLst/>
                <a:gdLst/>
                <a:ahLst/>
                <a:cxnLst/>
                <a:rect l="l" t="t" r="r" b="b"/>
                <a:pathLst>
                  <a:path w="13273" h="829" extrusionOk="0">
                    <a:moveTo>
                      <a:pt x="416" y="0"/>
                    </a:moveTo>
                    <a:cubicBezTo>
                      <a:pt x="186" y="0"/>
                      <a:pt x="1" y="184"/>
                      <a:pt x="1" y="414"/>
                    </a:cubicBezTo>
                    <a:cubicBezTo>
                      <a:pt x="1" y="642"/>
                      <a:pt x="186" y="829"/>
                      <a:pt x="416" y="829"/>
                    </a:cubicBezTo>
                    <a:cubicBezTo>
                      <a:pt x="642" y="829"/>
                      <a:pt x="830" y="643"/>
                      <a:pt x="830" y="414"/>
                    </a:cubicBezTo>
                    <a:cubicBezTo>
                      <a:pt x="830" y="184"/>
                      <a:pt x="645" y="0"/>
                      <a:pt x="416" y="0"/>
                    </a:cubicBezTo>
                    <a:close/>
                    <a:moveTo>
                      <a:pt x="2490" y="0"/>
                    </a:moveTo>
                    <a:cubicBezTo>
                      <a:pt x="2260" y="0"/>
                      <a:pt x="2075" y="184"/>
                      <a:pt x="2075" y="414"/>
                    </a:cubicBezTo>
                    <a:cubicBezTo>
                      <a:pt x="2075" y="642"/>
                      <a:pt x="2259" y="829"/>
                      <a:pt x="2490" y="829"/>
                    </a:cubicBezTo>
                    <a:cubicBezTo>
                      <a:pt x="2716" y="829"/>
                      <a:pt x="2903" y="643"/>
                      <a:pt x="2903" y="414"/>
                    </a:cubicBezTo>
                    <a:cubicBezTo>
                      <a:pt x="2903" y="184"/>
                      <a:pt x="2717" y="0"/>
                      <a:pt x="2490" y="0"/>
                    </a:cubicBezTo>
                    <a:close/>
                    <a:moveTo>
                      <a:pt x="4562" y="0"/>
                    </a:moveTo>
                    <a:cubicBezTo>
                      <a:pt x="4332" y="0"/>
                      <a:pt x="4148" y="184"/>
                      <a:pt x="4148" y="414"/>
                    </a:cubicBezTo>
                    <a:cubicBezTo>
                      <a:pt x="4148" y="642"/>
                      <a:pt x="4332" y="829"/>
                      <a:pt x="4562" y="829"/>
                    </a:cubicBezTo>
                    <a:cubicBezTo>
                      <a:pt x="4790" y="829"/>
                      <a:pt x="4977" y="643"/>
                      <a:pt x="4977" y="414"/>
                    </a:cubicBezTo>
                    <a:cubicBezTo>
                      <a:pt x="4977" y="184"/>
                      <a:pt x="4791" y="0"/>
                      <a:pt x="4562" y="0"/>
                    </a:cubicBezTo>
                    <a:close/>
                    <a:moveTo>
                      <a:pt x="6637" y="0"/>
                    </a:moveTo>
                    <a:cubicBezTo>
                      <a:pt x="6406" y="0"/>
                      <a:pt x="6222" y="184"/>
                      <a:pt x="6223" y="414"/>
                    </a:cubicBezTo>
                    <a:cubicBezTo>
                      <a:pt x="6223" y="642"/>
                      <a:pt x="6407" y="829"/>
                      <a:pt x="6637" y="829"/>
                    </a:cubicBezTo>
                    <a:cubicBezTo>
                      <a:pt x="6865" y="829"/>
                      <a:pt x="7052" y="643"/>
                      <a:pt x="7052" y="414"/>
                    </a:cubicBezTo>
                    <a:cubicBezTo>
                      <a:pt x="7052" y="184"/>
                      <a:pt x="6866" y="0"/>
                      <a:pt x="6637" y="0"/>
                    </a:cubicBezTo>
                    <a:close/>
                    <a:moveTo>
                      <a:pt x="8711" y="0"/>
                    </a:moveTo>
                    <a:cubicBezTo>
                      <a:pt x="8481" y="0"/>
                      <a:pt x="8297" y="184"/>
                      <a:pt x="8297" y="414"/>
                    </a:cubicBezTo>
                    <a:cubicBezTo>
                      <a:pt x="8297" y="642"/>
                      <a:pt x="8481" y="829"/>
                      <a:pt x="8711" y="829"/>
                    </a:cubicBezTo>
                    <a:cubicBezTo>
                      <a:pt x="8939" y="829"/>
                      <a:pt x="9126" y="643"/>
                      <a:pt x="9126" y="414"/>
                    </a:cubicBezTo>
                    <a:cubicBezTo>
                      <a:pt x="9126" y="184"/>
                      <a:pt x="8940" y="0"/>
                      <a:pt x="8711" y="0"/>
                    </a:cubicBezTo>
                    <a:close/>
                    <a:moveTo>
                      <a:pt x="10785" y="0"/>
                    </a:moveTo>
                    <a:cubicBezTo>
                      <a:pt x="10555" y="0"/>
                      <a:pt x="10370" y="184"/>
                      <a:pt x="10370" y="414"/>
                    </a:cubicBezTo>
                    <a:cubicBezTo>
                      <a:pt x="10370" y="642"/>
                      <a:pt x="10555" y="829"/>
                      <a:pt x="10785" y="829"/>
                    </a:cubicBezTo>
                    <a:cubicBezTo>
                      <a:pt x="11012" y="829"/>
                      <a:pt x="11199" y="643"/>
                      <a:pt x="11199" y="414"/>
                    </a:cubicBezTo>
                    <a:cubicBezTo>
                      <a:pt x="11199" y="184"/>
                      <a:pt x="11014" y="0"/>
                      <a:pt x="10785" y="0"/>
                    </a:cubicBezTo>
                    <a:close/>
                    <a:moveTo>
                      <a:pt x="12859" y="0"/>
                    </a:moveTo>
                    <a:cubicBezTo>
                      <a:pt x="12629" y="0"/>
                      <a:pt x="12444" y="184"/>
                      <a:pt x="12444" y="414"/>
                    </a:cubicBezTo>
                    <a:cubicBezTo>
                      <a:pt x="12444" y="642"/>
                      <a:pt x="12629" y="829"/>
                      <a:pt x="12859" y="829"/>
                    </a:cubicBezTo>
                    <a:cubicBezTo>
                      <a:pt x="13086" y="829"/>
                      <a:pt x="13273" y="643"/>
                      <a:pt x="13273" y="414"/>
                    </a:cubicBezTo>
                    <a:cubicBezTo>
                      <a:pt x="13273" y="184"/>
                      <a:pt x="13087" y="0"/>
                      <a:pt x="12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49" name="Google Shape;1849;p27"/>
              <p:cNvSpPr/>
              <p:nvPr/>
            </p:nvSpPr>
            <p:spPr>
              <a:xfrm>
                <a:off x="2412350" y="3055775"/>
                <a:ext cx="368175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4727" h="3194" extrusionOk="0">
                    <a:moveTo>
                      <a:pt x="5065" y="0"/>
                    </a:moveTo>
                    <a:cubicBezTo>
                      <a:pt x="4567" y="0"/>
                      <a:pt x="4072" y="70"/>
                      <a:pt x="3544" y="188"/>
                    </a:cubicBezTo>
                    <a:cubicBezTo>
                      <a:pt x="2838" y="346"/>
                      <a:pt x="2345" y="831"/>
                      <a:pt x="1675" y="1036"/>
                    </a:cubicBezTo>
                    <a:cubicBezTo>
                      <a:pt x="1298" y="1151"/>
                      <a:pt x="824" y="1243"/>
                      <a:pt x="402" y="1243"/>
                    </a:cubicBezTo>
                    <a:cubicBezTo>
                      <a:pt x="346" y="1243"/>
                      <a:pt x="292" y="1241"/>
                      <a:pt x="238" y="1238"/>
                    </a:cubicBezTo>
                    <a:cubicBezTo>
                      <a:pt x="161" y="1234"/>
                      <a:pt x="81" y="1223"/>
                      <a:pt x="2" y="1209"/>
                    </a:cubicBezTo>
                    <a:lnTo>
                      <a:pt x="2" y="1425"/>
                    </a:lnTo>
                    <a:cubicBezTo>
                      <a:pt x="72" y="1417"/>
                      <a:pt x="143" y="1414"/>
                      <a:pt x="215" y="1414"/>
                    </a:cubicBezTo>
                    <a:cubicBezTo>
                      <a:pt x="485" y="1414"/>
                      <a:pt x="762" y="1460"/>
                      <a:pt x="998" y="1481"/>
                    </a:cubicBezTo>
                    <a:cubicBezTo>
                      <a:pt x="1280" y="1505"/>
                      <a:pt x="1545" y="1524"/>
                      <a:pt x="1807" y="1524"/>
                    </a:cubicBezTo>
                    <a:cubicBezTo>
                      <a:pt x="2113" y="1524"/>
                      <a:pt x="2416" y="1499"/>
                      <a:pt x="2736" y="1426"/>
                    </a:cubicBezTo>
                    <a:cubicBezTo>
                      <a:pt x="3380" y="1281"/>
                      <a:pt x="3964" y="979"/>
                      <a:pt x="4619" y="855"/>
                    </a:cubicBezTo>
                    <a:cubicBezTo>
                      <a:pt x="4936" y="794"/>
                      <a:pt x="5267" y="765"/>
                      <a:pt x="5601" y="765"/>
                    </a:cubicBezTo>
                    <a:cubicBezTo>
                      <a:pt x="6146" y="765"/>
                      <a:pt x="6697" y="843"/>
                      <a:pt x="7202" y="986"/>
                    </a:cubicBezTo>
                    <a:cubicBezTo>
                      <a:pt x="8073" y="1235"/>
                      <a:pt x="8824" y="1427"/>
                      <a:pt x="9737" y="1436"/>
                    </a:cubicBezTo>
                    <a:cubicBezTo>
                      <a:pt x="9746" y="1436"/>
                      <a:pt x="9756" y="1436"/>
                      <a:pt x="9766" y="1436"/>
                    </a:cubicBezTo>
                    <a:cubicBezTo>
                      <a:pt x="10795" y="1436"/>
                      <a:pt x="11756" y="987"/>
                      <a:pt x="12777" y="903"/>
                    </a:cubicBezTo>
                    <a:cubicBezTo>
                      <a:pt x="12979" y="887"/>
                      <a:pt x="13177" y="878"/>
                      <a:pt x="13374" y="878"/>
                    </a:cubicBezTo>
                    <a:cubicBezTo>
                      <a:pt x="13813" y="878"/>
                      <a:pt x="14243" y="919"/>
                      <a:pt x="14688" y="1001"/>
                    </a:cubicBezTo>
                    <a:cubicBezTo>
                      <a:pt x="14699" y="1004"/>
                      <a:pt x="14712" y="1005"/>
                      <a:pt x="14725" y="1009"/>
                    </a:cubicBezTo>
                    <a:lnTo>
                      <a:pt x="14725" y="699"/>
                    </a:lnTo>
                    <a:cubicBezTo>
                      <a:pt x="14481" y="654"/>
                      <a:pt x="14281" y="623"/>
                      <a:pt x="14194" y="611"/>
                    </a:cubicBezTo>
                    <a:cubicBezTo>
                      <a:pt x="13922" y="575"/>
                      <a:pt x="13671" y="555"/>
                      <a:pt x="13427" y="555"/>
                    </a:cubicBezTo>
                    <a:cubicBezTo>
                      <a:pt x="13000" y="555"/>
                      <a:pt x="12595" y="616"/>
                      <a:pt x="12142" y="758"/>
                    </a:cubicBezTo>
                    <a:cubicBezTo>
                      <a:pt x="11702" y="896"/>
                      <a:pt x="11240" y="1031"/>
                      <a:pt x="10787" y="1106"/>
                    </a:cubicBezTo>
                    <a:cubicBezTo>
                      <a:pt x="10654" y="1128"/>
                      <a:pt x="10519" y="1137"/>
                      <a:pt x="10384" y="1137"/>
                    </a:cubicBezTo>
                    <a:cubicBezTo>
                      <a:pt x="9806" y="1137"/>
                      <a:pt x="9211" y="967"/>
                      <a:pt x="8664" y="852"/>
                    </a:cubicBezTo>
                    <a:cubicBezTo>
                      <a:pt x="7853" y="681"/>
                      <a:pt x="7120" y="346"/>
                      <a:pt x="6318" y="152"/>
                    </a:cubicBezTo>
                    <a:cubicBezTo>
                      <a:pt x="5886" y="47"/>
                      <a:pt x="5475" y="0"/>
                      <a:pt x="5065" y="0"/>
                    </a:cubicBezTo>
                    <a:close/>
                    <a:moveTo>
                      <a:pt x="5347" y="1519"/>
                    </a:moveTo>
                    <a:cubicBezTo>
                      <a:pt x="5031" y="1519"/>
                      <a:pt x="4753" y="1648"/>
                      <a:pt x="4464" y="1782"/>
                    </a:cubicBezTo>
                    <a:cubicBezTo>
                      <a:pt x="4311" y="1853"/>
                      <a:pt x="3734" y="2002"/>
                      <a:pt x="3816" y="2250"/>
                    </a:cubicBezTo>
                    <a:cubicBezTo>
                      <a:pt x="3883" y="2457"/>
                      <a:pt x="4376" y="2500"/>
                      <a:pt x="4546" y="2513"/>
                    </a:cubicBezTo>
                    <a:cubicBezTo>
                      <a:pt x="4675" y="2523"/>
                      <a:pt x="4804" y="2528"/>
                      <a:pt x="4933" y="2528"/>
                    </a:cubicBezTo>
                    <a:cubicBezTo>
                      <a:pt x="5198" y="2528"/>
                      <a:pt x="5462" y="2507"/>
                      <a:pt x="5724" y="2464"/>
                    </a:cubicBezTo>
                    <a:cubicBezTo>
                      <a:pt x="5769" y="2456"/>
                      <a:pt x="5816" y="2448"/>
                      <a:pt x="5862" y="2438"/>
                    </a:cubicBezTo>
                    <a:cubicBezTo>
                      <a:pt x="6061" y="2399"/>
                      <a:pt x="6263" y="2351"/>
                      <a:pt x="6459" y="2307"/>
                    </a:cubicBezTo>
                    <a:cubicBezTo>
                      <a:pt x="6597" y="2276"/>
                      <a:pt x="6825" y="2184"/>
                      <a:pt x="6874" y="2035"/>
                    </a:cubicBezTo>
                    <a:cubicBezTo>
                      <a:pt x="6932" y="1852"/>
                      <a:pt x="6721" y="1822"/>
                      <a:pt x="6586" y="1778"/>
                    </a:cubicBezTo>
                    <a:cubicBezTo>
                      <a:pt x="6222" y="1660"/>
                      <a:pt x="5852" y="1565"/>
                      <a:pt x="5471" y="1526"/>
                    </a:cubicBezTo>
                    <a:cubicBezTo>
                      <a:pt x="5429" y="1521"/>
                      <a:pt x="5388" y="1519"/>
                      <a:pt x="5347" y="1519"/>
                    </a:cubicBezTo>
                    <a:close/>
                    <a:moveTo>
                      <a:pt x="11556" y="1570"/>
                    </a:moveTo>
                    <a:cubicBezTo>
                      <a:pt x="10290" y="1570"/>
                      <a:pt x="9278" y="1887"/>
                      <a:pt x="8054" y="2312"/>
                    </a:cubicBezTo>
                    <a:cubicBezTo>
                      <a:pt x="7043" y="2661"/>
                      <a:pt x="6068" y="3002"/>
                      <a:pt x="4968" y="3002"/>
                    </a:cubicBezTo>
                    <a:cubicBezTo>
                      <a:pt x="4803" y="3002"/>
                      <a:pt x="4635" y="2995"/>
                      <a:pt x="4464" y="2978"/>
                    </a:cubicBezTo>
                    <a:cubicBezTo>
                      <a:pt x="3340" y="2870"/>
                      <a:pt x="2242" y="2505"/>
                      <a:pt x="1179" y="2233"/>
                    </a:cubicBezTo>
                    <a:cubicBezTo>
                      <a:pt x="777" y="2128"/>
                      <a:pt x="394" y="2038"/>
                      <a:pt x="0" y="1976"/>
                    </a:cubicBezTo>
                    <a:lnTo>
                      <a:pt x="0" y="2666"/>
                    </a:lnTo>
                    <a:cubicBezTo>
                      <a:pt x="136" y="2647"/>
                      <a:pt x="278" y="2639"/>
                      <a:pt x="421" y="2639"/>
                    </a:cubicBezTo>
                    <a:cubicBezTo>
                      <a:pt x="875" y="2639"/>
                      <a:pt x="1350" y="2719"/>
                      <a:pt x="1735" y="2796"/>
                    </a:cubicBezTo>
                    <a:cubicBezTo>
                      <a:pt x="2763" y="3004"/>
                      <a:pt x="3872" y="3194"/>
                      <a:pt x="4969" y="3194"/>
                    </a:cubicBezTo>
                    <a:cubicBezTo>
                      <a:pt x="5443" y="3194"/>
                      <a:pt x="5914" y="3158"/>
                      <a:pt x="6376" y="3073"/>
                    </a:cubicBezTo>
                    <a:cubicBezTo>
                      <a:pt x="7874" y="2797"/>
                      <a:pt x="9451" y="2403"/>
                      <a:pt x="11011" y="2403"/>
                    </a:cubicBezTo>
                    <a:cubicBezTo>
                      <a:pt x="11296" y="2403"/>
                      <a:pt x="11580" y="2416"/>
                      <a:pt x="11863" y="2445"/>
                    </a:cubicBezTo>
                    <a:cubicBezTo>
                      <a:pt x="12846" y="2545"/>
                      <a:pt x="13769" y="2779"/>
                      <a:pt x="14726" y="2946"/>
                    </a:cubicBezTo>
                    <a:lnTo>
                      <a:pt x="14726" y="2373"/>
                    </a:lnTo>
                    <a:cubicBezTo>
                      <a:pt x="13930" y="2045"/>
                      <a:pt x="13122" y="1671"/>
                      <a:pt x="12206" y="1597"/>
                    </a:cubicBezTo>
                    <a:cubicBezTo>
                      <a:pt x="11981" y="1579"/>
                      <a:pt x="11765" y="1570"/>
                      <a:pt x="11556" y="15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50" name="Google Shape;1850;p27"/>
              <p:cNvSpPr/>
              <p:nvPr/>
            </p:nvSpPr>
            <p:spPr>
              <a:xfrm>
                <a:off x="2523825" y="2496900"/>
                <a:ext cx="145175" cy="145150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5806" extrusionOk="0">
                    <a:moveTo>
                      <a:pt x="2903" y="0"/>
                    </a:moveTo>
                    <a:cubicBezTo>
                      <a:pt x="1300" y="0"/>
                      <a:pt x="1" y="1300"/>
                      <a:pt x="1" y="2903"/>
                    </a:cubicBezTo>
                    <a:cubicBezTo>
                      <a:pt x="1" y="4506"/>
                      <a:pt x="1300" y="5806"/>
                      <a:pt x="2903" y="5806"/>
                    </a:cubicBezTo>
                    <a:cubicBezTo>
                      <a:pt x="4507" y="5806"/>
                      <a:pt x="5806" y="4506"/>
                      <a:pt x="5806" y="2903"/>
                    </a:cubicBezTo>
                    <a:cubicBezTo>
                      <a:pt x="5806" y="1300"/>
                      <a:pt x="4507" y="0"/>
                      <a:pt x="29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51" name="Google Shape;1851;p27"/>
              <p:cNvSpPr/>
              <p:nvPr/>
            </p:nvSpPr>
            <p:spPr>
              <a:xfrm>
                <a:off x="2484825" y="2270100"/>
                <a:ext cx="209825" cy="597000"/>
              </a:xfrm>
              <a:custGeom>
                <a:avLst/>
                <a:gdLst/>
                <a:ahLst/>
                <a:cxnLst/>
                <a:rect l="l" t="t" r="r" b="b"/>
                <a:pathLst>
                  <a:path w="8393" h="23880" extrusionOk="0">
                    <a:moveTo>
                      <a:pt x="4398" y="8406"/>
                    </a:moveTo>
                    <a:cubicBezTo>
                      <a:pt x="5273" y="8406"/>
                      <a:pt x="6155" y="8719"/>
                      <a:pt x="6854" y="9336"/>
                    </a:cubicBezTo>
                    <a:cubicBezTo>
                      <a:pt x="7628" y="10019"/>
                      <a:pt x="8084" y="10980"/>
                      <a:pt x="8103" y="11976"/>
                    </a:cubicBezTo>
                    <a:cubicBezTo>
                      <a:pt x="8115" y="12676"/>
                      <a:pt x="7916" y="13364"/>
                      <a:pt x="7527" y="13968"/>
                    </a:cubicBezTo>
                    <a:cubicBezTo>
                      <a:pt x="7253" y="14391"/>
                      <a:pt x="6985" y="14728"/>
                      <a:pt x="6567" y="14995"/>
                    </a:cubicBezTo>
                    <a:cubicBezTo>
                      <a:pt x="5740" y="15523"/>
                      <a:pt x="5020" y="15709"/>
                      <a:pt x="4415" y="15709"/>
                    </a:cubicBezTo>
                    <a:cubicBezTo>
                      <a:pt x="3821" y="15709"/>
                      <a:pt x="3338" y="15529"/>
                      <a:pt x="2974" y="15316"/>
                    </a:cubicBezTo>
                    <a:cubicBezTo>
                      <a:pt x="1060" y="14193"/>
                      <a:pt x="456" y="12157"/>
                      <a:pt x="977" y="10839"/>
                    </a:cubicBezTo>
                    <a:cubicBezTo>
                      <a:pt x="1276" y="10080"/>
                      <a:pt x="1707" y="9527"/>
                      <a:pt x="2370" y="9049"/>
                    </a:cubicBezTo>
                    <a:cubicBezTo>
                      <a:pt x="2968" y="8617"/>
                      <a:pt x="3680" y="8406"/>
                      <a:pt x="4398" y="8406"/>
                    </a:cubicBezTo>
                    <a:close/>
                    <a:moveTo>
                      <a:pt x="3140" y="0"/>
                    </a:moveTo>
                    <a:lnTo>
                      <a:pt x="3140" y="278"/>
                    </a:lnTo>
                    <a:lnTo>
                      <a:pt x="4324" y="278"/>
                    </a:lnTo>
                    <a:lnTo>
                      <a:pt x="4324" y="8130"/>
                    </a:lnTo>
                    <a:cubicBezTo>
                      <a:pt x="3575" y="8144"/>
                      <a:pt x="2832" y="8374"/>
                      <a:pt x="2207" y="8825"/>
                    </a:cubicBezTo>
                    <a:cubicBezTo>
                      <a:pt x="1497" y="9337"/>
                      <a:pt x="1039" y="9927"/>
                      <a:pt x="718" y="10739"/>
                    </a:cubicBezTo>
                    <a:cubicBezTo>
                      <a:pt x="0" y="12557"/>
                      <a:pt x="1230" y="14616"/>
                      <a:pt x="2832" y="15558"/>
                    </a:cubicBezTo>
                    <a:cubicBezTo>
                      <a:pt x="3301" y="15834"/>
                      <a:pt x="3802" y="15975"/>
                      <a:pt x="4324" y="15990"/>
                    </a:cubicBezTo>
                    <a:lnTo>
                      <a:pt x="4324" y="23601"/>
                    </a:lnTo>
                    <a:lnTo>
                      <a:pt x="3140" y="23601"/>
                    </a:lnTo>
                    <a:lnTo>
                      <a:pt x="3140" y="23879"/>
                    </a:lnTo>
                    <a:lnTo>
                      <a:pt x="5762" y="23879"/>
                    </a:lnTo>
                    <a:lnTo>
                      <a:pt x="5762" y="23601"/>
                    </a:lnTo>
                    <a:lnTo>
                      <a:pt x="4602" y="23601"/>
                    </a:lnTo>
                    <a:lnTo>
                      <a:pt x="4602" y="15985"/>
                    </a:lnTo>
                    <a:cubicBezTo>
                      <a:pt x="5280" y="15944"/>
                      <a:pt x="5992" y="15695"/>
                      <a:pt x="6715" y="15232"/>
                    </a:cubicBezTo>
                    <a:cubicBezTo>
                      <a:pt x="7204" y="14921"/>
                      <a:pt x="7505" y="14513"/>
                      <a:pt x="7760" y="14119"/>
                    </a:cubicBezTo>
                    <a:cubicBezTo>
                      <a:pt x="8179" y="13470"/>
                      <a:pt x="8393" y="12727"/>
                      <a:pt x="8378" y="11973"/>
                    </a:cubicBezTo>
                    <a:cubicBezTo>
                      <a:pt x="8359" y="10899"/>
                      <a:pt x="7869" y="9863"/>
                      <a:pt x="7036" y="9129"/>
                    </a:cubicBezTo>
                    <a:cubicBezTo>
                      <a:pt x="6340" y="8515"/>
                      <a:pt x="5474" y="8182"/>
                      <a:pt x="4602" y="8136"/>
                    </a:cubicBezTo>
                    <a:lnTo>
                      <a:pt x="4602" y="278"/>
                    </a:lnTo>
                    <a:lnTo>
                      <a:pt x="5762" y="278"/>
                    </a:lnTo>
                    <a:lnTo>
                      <a:pt x="57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52" name="Google Shape;1852;p27"/>
            <p:cNvGrpSpPr/>
            <p:nvPr/>
          </p:nvGrpSpPr>
          <p:grpSpPr>
            <a:xfrm>
              <a:off x="-1755951" y="3857544"/>
              <a:ext cx="2236596" cy="386456"/>
              <a:chOff x="5100638" y="3089000"/>
              <a:chExt cx="998525" cy="172525"/>
            </a:xfrm>
          </p:grpSpPr>
          <p:sp>
            <p:nvSpPr>
              <p:cNvPr id="1853" name="Google Shape;1853;p27"/>
              <p:cNvSpPr/>
              <p:nvPr/>
            </p:nvSpPr>
            <p:spPr>
              <a:xfrm>
                <a:off x="5551438" y="3089000"/>
                <a:ext cx="547725" cy="17250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6900" extrusionOk="0">
                    <a:moveTo>
                      <a:pt x="1" y="1"/>
                    </a:moveTo>
                    <a:lnTo>
                      <a:pt x="1" y="6900"/>
                    </a:lnTo>
                    <a:lnTo>
                      <a:pt x="18462" y="6900"/>
                    </a:lnTo>
                    <a:cubicBezTo>
                      <a:pt x="20367" y="6900"/>
                      <a:pt x="21909" y="5354"/>
                      <a:pt x="21909" y="3450"/>
                    </a:cubicBezTo>
                    <a:cubicBezTo>
                      <a:pt x="21909" y="2497"/>
                      <a:pt x="21523" y="1635"/>
                      <a:pt x="20900" y="1011"/>
                    </a:cubicBezTo>
                    <a:cubicBezTo>
                      <a:pt x="20276" y="387"/>
                      <a:pt x="19414" y="1"/>
                      <a:pt x="184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54" name="Google Shape;1854;p27"/>
              <p:cNvSpPr/>
              <p:nvPr/>
            </p:nvSpPr>
            <p:spPr>
              <a:xfrm>
                <a:off x="5100638" y="3089000"/>
                <a:ext cx="678875" cy="172525"/>
              </a:xfrm>
              <a:custGeom>
                <a:avLst/>
                <a:gdLst/>
                <a:ahLst/>
                <a:cxnLst/>
                <a:rect l="l" t="t" r="r" b="b"/>
                <a:pathLst>
                  <a:path w="27155" h="6901" extrusionOk="0">
                    <a:moveTo>
                      <a:pt x="335" y="1"/>
                    </a:moveTo>
                    <a:cubicBezTo>
                      <a:pt x="151" y="1"/>
                      <a:pt x="1" y="151"/>
                      <a:pt x="1" y="336"/>
                    </a:cubicBezTo>
                    <a:cubicBezTo>
                      <a:pt x="1" y="520"/>
                      <a:pt x="151" y="669"/>
                      <a:pt x="335" y="669"/>
                    </a:cubicBezTo>
                    <a:lnTo>
                      <a:pt x="23360" y="669"/>
                    </a:lnTo>
                    <a:cubicBezTo>
                      <a:pt x="24857" y="669"/>
                      <a:pt x="26069" y="1882"/>
                      <a:pt x="26069" y="3379"/>
                    </a:cubicBezTo>
                    <a:cubicBezTo>
                      <a:pt x="26069" y="4874"/>
                      <a:pt x="24857" y="6087"/>
                      <a:pt x="23360" y="6087"/>
                    </a:cubicBezTo>
                    <a:lnTo>
                      <a:pt x="335" y="6087"/>
                    </a:lnTo>
                    <a:cubicBezTo>
                      <a:pt x="151" y="6087"/>
                      <a:pt x="1" y="6236"/>
                      <a:pt x="1" y="6422"/>
                    </a:cubicBezTo>
                    <a:lnTo>
                      <a:pt x="1" y="6567"/>
                    </a:lnTo>
                    <a:cubicBezTo>
                      <a:pt x="1" y="6751"/>
                      <a:pt x="151" y="6901"/>
                      <a:pt x="335" y="6901"/>
                    </a:cubicBezTo>
                    <a:lnTo>
                      <a:pt x="23613" y="6901"/>
                    </a:lnTo>
                    <a:cubicBezTo>
                      <a:pt x="25510" y="6900"/>
                      <a:pt x="27110" y="5401"/>
                      <a:pt x="27140" y="3504"/>
                    </a:cubicBezTo>
                    <a:cubicBezTo>
                      <a:pt x="27154" y="2529"/>
                      <a:pt x="26766" y="1647"/>
                      <a:pt x="26132" y="1011"/>
                    </a:cubicBezTo>
                    <a:cubicBezTo>
                      <a:pt x="25507" y="387"/>
                      <a:pt x="24645" y="1"/>
                      <a:pt x="236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55" name="Google Shape;1855;p27"/>
              <p:cNvSpPr/>
              <p:nvPr/>
            </p:nvSpPr>
            <p:spPr>
              <a:xfrm>
                <a:off x="5125613" y="3105725"/>
                <a:ext cx="626750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25070" h="5418" extrusionOk="0">
                    <a:moveTo>
                      <a:pt x="1" y="0"/>
                    </a:moveTo>
                    <a:lnTo>
                      <a:pt x="1" y="5418"/>
                    </a:lnTo>
                    <a:lnTo>
                      <a:pt x="22361" y="5418"/>
                    </a:lnTo>
                    <a:cubicBezTo>
                      <a:pt x="23858" y="5418"/>
                      <a:pt x="25070" y="4205"/>
                      <a:pt x="25070" y="2710"/>
                    </a:cubicBezTo>
                    <a:cubicBezTo>
                      <a:pt x="25070" y="1213"/>
                      <a:pt x="23858" y="0"/>
                      <a:pt x="223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56" name="Google Shape;1856;p27"/>
              <p:cNvSpPr/>
              <p:nvPr/>
            </p:nvSpPr>
            <p:spPr>
              <a:xfrm>
                <a:off x="5821638" y="3137600"/>
                <a:ext cx="220925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8837" h="2868" extrusionOk="0">
                    <a:moveTo>
                      <a:pt x="122" y="0"/>
                    </a:moveTo>
                    <a:cubicBezTo>
                      <a:pt x="122" y="68"/>
                      <a:pt x="67" y="122"/>
                      <a:pt x="1" y="122"/>
                    </a:cubicBezTo>
                    <a:lnTo>
                      <a:pt x="1" y="2746"/>
                    </a:lnTo>
                    <a:cubicBezTo>
                      <a:pt x="67" y="2746"/>
                      <a:pt x="122" y="2800"/>
                      <a:pt x="122" y="2868"/>
                    </a:cubicBezTo>
                    <a:lnTo>
                      <a:pt x="8715" y="2868"/>
                    </a:lnTo>
                    <a:cubicBezTo>
                      <a:pt x="8715" y="2800"/>
                      <a:pt x="8769" y="2746"/>
                      <a:pt x="8837" y="2746"/>
                    </a:cubicBezTo>
                    <a:lnTo>
                      <a:pt x="8837" y="122"/>
                    </a:lnTo>
                    <a:cubicBezTo>
                      <a:pt x="8769" y="122"/>
                      <a:pt x="8715" y="68"/>
                      <a:pt x="87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57" name="Google Shape;1857;p27"/>
              <p:cNvSpPr/>
              <p:nvPr/>
            </p:nvSpPr>
            <p:spPr>
              <a:xfrm>
                <a:off x="5862938" y="3164225"/>
                <a:ext cx="14075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5630" h="738" extrusionOk="0">
                    <a:moveTo>
                      <a:pt x="2296" y="1"/>
                    </a:moveTo>
                    <a:cubicBezTo>
                      <a:pt x="2264" y="1"/>
                      <a:pt x="2231" y="6"/>
                      <a:pt x="2197" y="17"/>
                    </a:cubicBezTo>
                    <a:cubicBezTo>
                      <a:pt x="2064" y="60"/>
                      <a:pt x="2009" y="196"/>
                      <a:pt x="1988" y="327"/>
                    </a:cubicBezTo>
                    <a:cubicBezTo>
                      <a:pt x="1956" y="524"/>
                      <a:pt x="2113" y="737"/>
                      <a:pt x="2317" y="737"/>
                    </a:cubicBezTo>
                    <a:cubicBezTo>
                      <a:pt x="2332" y="737"/>
                      <a:pt x="2347" y="736"/>
                      <a:pt x="2362" y="733"/>
                    </a:cubicBezTo>
                    <a:cubicBezTo>
                      <a:pt x="2550" y="704"/>
                      <a:pt x="2719" y="471"/>
                      <a:pt x="2650" y="282"/>
                    </a:cubicBezTo>
                    <a:cubicBezTo>
                      <a:pt x="2629" y="227"/>
                      <a:pt x="2600" y="177"/>
                      <a:pt x="2561" y="131"/>
                    </a:cubicBezTo>
                    <a:cubicBezTo>
                      <a:pt x="2492" y="53"/>
                      <a:pt x="2399" y="1"/>
                      <a:pt x="2296" y="1"/>
                    </a:cubicBezTo>
                    <a:close/>
                    <a:moveTo>
                      <a:pt x="340" y="2"/>
                    </a:moveTo>
                    <a:cubicBezTo>
                      <a:pt x="308" y="2"/>
                      <a:pt x="275" y="7"/>
                      <a:pt x="242" y="18"/>
                    </a:cubicBezTo>
                    <a:cubicBezTo>
                      <a:pt x="108" y="62"/>
                      <a:pt x="52" y="196"/>
                      <a:pt x="31" y="328"/>
                    </a:cubicBezTo>
                    <a:cubicBezTo>
                      <a:pt x="0" y="527"/>
                      <a:pt x="158" y="738"/>
                      <a:pt x="362" y="738"/>
                    </a:cubicBezTo>
                    <a:cubicBezTo>
                      <a:pt x="376" y="738"/>
                      <a:pt x="391" y="736"/>
                      <a:pt x="406" y="734"/>
                    </a:cubicBezTo>
                    <a:cubicBezTo>
                      <a:pt x="596" y="704"/>
                      <a:pt x="763" y="472"/>
                      <a:pt x="693" y="284"/>
                    </a:cubicBezTo>
                    <a:cubicBezTo>
                      <a:pt x="675" y="227"/>
                      <a:pt x="644" y="177"/>
                      <a:pt x="606" y="132"/>
                    </a:cubicBezTo>
                    <a:cubicBezTo>
                      <a:pt x="537" y="54"/>
                      <a:pt x="443" y="2"/>
                      <a:pt x="340" y="2"/>
                    </a:cubicBezTo>
                    <a:close/>
                    <a:moveTo>
                      <a:pt x="1319" y="2"/>
                    </a:moveTo>
                    <a:cubicBezTo>
                      <a:pt x="1286" y="2"/>
                      <a:pt x="1253" y="7"/>
                      <a:pt x="1220" y="18"/>
                    </a:cubicBezTo>
                    <a:cubicBezTo>
                      <a:pt x="1086" y="62"/>
                      <a:pt x="1030" y="196"/>
                      <a:pt x="1010" y="328"/>
                    </a:cubicBezTo>
                    <a:cubicBezTo>
                      <a:pt x="979" y="527"/>
                      <a:pt x="1137" y="738"/>
                      <a:pt x="1340" y="738"/>
                    </a:cubicBezTo>
                    <a:cubicBezTo>
                      <a:pt x="1355" y="738"/>
                      <a:pt x="1370" y="736"/>
                      <a:pt x="1384" y="734"/>
                    </a:cubicBezTo>
                    <a:cubicBezTo>
                      <a:pt x="1575" y="704"/>
                      <a:pt x="1742" y="472"/>
                      <a:pt x="1672" y="284"/>
                    </a:cubicBezTo>
                    <a:cubicBezTo>
                      <a:pt x="1652" y="227"/>
                      <a:pt x="1622" y="177"/>
                      <a:pt x="1584" y="132"/>
                    </a:cubicBezTo>
                    <a:cubicBezTo>
                      <a:pt x="1516" y="54"/>
                      <a:pt x="1422" y="2"/>
                      <a:pt x="1319" y="2"/>
                    </a:cubicBezTo>
                    <a:close/>
                    <a:moveTo>
                      <a:pt x="3251" y="2"/>
                    </a:moveTo>
                    <a:cubicBezTo>
                      <a:pt x="3219" y="2"/>
                      <a:pt x="3186" y="7"/>
                      <a:pt x="3152" y="18"/>
                    </a:cubicBezTo>
                    <a:cubicBezTo>
                      <a:pt x="3019" y="62"/>
                      <a:pt x="2962" y="196"/>
                      <a:pt x="2942" y="328"/>
                    </a:cubicBezTo>
                    <a:cubicBezTo>
                      <a:pt x="2911" y="527"/>
                      <a:pt x="3068" y="738"/>
                      <a:pt x="3272" y="738"/>
                    </a:cubicBezTo>
                    <a:cubicBezTo>
                      <a:pt x="3287" y="738"/>
                      <a:pt x="3301" y="736"/>
                      <a:pt x="3316" y="734"/>
                    </a:cubicBezTo>
                    <a:cubicBezTo>
                      <a:pt x="3506" y="704"/>
                      <a:pt x="3673" y="472"/>
                      <a:pt x="3604" y="284"/>
                    </a:cubicBezTo>
                    <a:cubicBezTo>
                      <a:pt x="3586" y="227"/>
                      <a:pt x="3555" y="177"/>
                      <a:pt x="3516" y="132"/>
                    </a:cubicBezTo>
                    <a:cubicBezTo>
                      <a:pt x="3448" y="54"/>
                      <a:pt x="3354" y="2"/>
                      <a:pt x="3251" y="2"/>
                    </a:cubicBezTo>
                    <a:close/>
                    <a:moveTo>
                      <a:pt x="4229" y="2"/>
                    </a:moveTo>
                    <a:cubicBezTo>
                      <a:pt x="4197" y="2"/>
                      <a:pt x="4164" y="7"/>
                      <a:pt x="4131" y="18"/>
                    </a:cubicBezTo>
                    <a:cubicBezTo>
                      <a:pt x="3997" y="62"/>
                      <a:pt x="3941" y="196"/>
                      <a:pt x="3920" y="328"/>
                    </a:cubicBezTo>
                    <a:cubicBezTo>
                      <a:pt x="3889" y="527"/>
                      <a:pt x="4048" y="738"/>
                      <a:pt x="4251" y="738"/>
                    </a:cubicBezTo>
                    <a:cubicBezTo>
                      <a:pt x="4265" y="738"/>
                      <a:pt x="4280" y="736"/>
                      <a:pt x="4295" y="734"/>
                    </a:cubicBezTo>
                    <a:cubicBezTo>
                      <a:pt x="4485" y="704"/>
                      <a:pt x="4652" y="472"/>
                      <a:pt x="4582" y="284"/>
                    </a:cubicBezTo>
                    <a:cubicBezTo>
                      <a:pt x="4563" y="227"/>
                      <a:pt x="4532" y="177"/>
                      <a:pt x="4495" y="132"/>
                    </a:cubicBezTo>
                    <a:cubicBezTo>
                      <a:pt x="4426" y="54"/>
                      <a:pt x="4332" y="2"/>
                      <a:pt x="4229" y="2"/>
                    </a:cubicBezTo>
                    <a:close/>
                    <a:moveTo>
                      <a:pt x="5207" y="2"/>
                    </a:moveTo>
                    <a:cubicBezTo>
                      <a:pt x="5175" y="2"/>
                      <a:pt x="5142" y="7"/>
                      <a:pt x="5109" y="18"/>
                    </a:cubicBezTo>
                    <a:cubicBezTo>
                      <a:pt x="4975" y="62"/>
                      <a:pt x="4918" y="196"/>
                      <a:pt x="4898" y="328"/>
                    </a:cubicBezTo>
                    <a:cubicBezTo>
                      <a:pt x="4867" y="527"/>
                      <a:pt x="5024" y="738"/>
                      <a:pt x="5228" y="738"/>
                    </a:cubicBezTo>
                    <a:cubicBezTo>
                      <a:pt x="5243" y="738"/>
                      <a:pt x="5257" y="736"/>
                      <a:pt x="5272" y="734"/>
                    </a:cubicBezTo>
                    <a:cubicBezTo>
                      <a:pt x="5463" y="704"/>
                      <a:pt x="5630" y="472"/>
                      <a:pt x="5560" y="284"/>
                    </a:cubicBezTo>
                    <a:cubicBezTo>
                      <a:pt x="5540" y="227"/>
                      <a:pt x="5511" y="177"/>
                      <a:pt x="5472" y="132"/>
                    </a:cubicBezTo>
                    <a:cubicBezTo>
                      <a:pt x="5404" y="54"/>
                      <a:pt x="5310" y="2"/>
                      <a:pt x="5207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58" name="Google Shape;1858;p27"/>
              <p:cNvSpPr/>
              <p:nvPr/>
            </p:nvSpPr>
            <p:spPr>
              <a:xfrm>
                <a:off x="5125613" y="3125800"/>
                <a:ext cx="567375" cy="97225"/>
              </a:xfrm>
              <a:custGeom>
                <a:avLst/>
                <a:gdLst/>
                <a:ahLst/>
                <a:cxnLst/>
                <a:rect l="l" t="t" r="r" b="b"/>
                <a:pathLst>
                  <a:path w="22695" h="3889" extrusionOk="0">
                    <a:moveTo>
                      <a:pt x="1" y="1"/>
                    </a:moveTo>
                    <a:lnTo>
                      <a:pt x="1" y="631"/>
                    </a:lnTo>
                    <a:lnTo>
                      <a:pt x="22666" y="631"/>
                    </a:lnTo>
                    <a:cubicBezTo>
                      <a:pt x="22681" y="631"/>
                      <a:pt x="22693" y="619"/>
                      <a:pt x="22694" y="604"/>
                    </a:cubicBezTo>
                    <a:lnTo>
                      <a:pt x="22694" y="27"/>
                    </a:lnTo>
                    <a:cubicBezTo>
                      <a:pt x="22694" y="12"/>
                      <a:pt x="22682" y="1"/>
                      <a:pt x="22667" y="1"/>
                    </a:cubicBezTo>
                    <a:close/>
                    <a:moveTo>
                      <a:pt x="1" y="1631"/>
                    </a:moveTo>
                    <a:lnTo>
                      <a:pt x="1" y="2261"/>
                    </a:lnTo>
                    <a:lnTo>
                      <a:pt x="22667" y="2261"/>
                    </a:lnTo>
                    <a:cubicBezTo>
                      <a:pt x="22681" y="2261"/>
                      <a:pt x="22693" y="2249"/>
                      <a:pt x="22693" y="2234"/>
                    </a:cubicBezTo>
                    <a:lnTo>
                      <a:pt x="22693" y="1657"/>
                    </a:lnTo>
                    <a:cubicBezTo>
                      <a:pt x="22693" y="1642"/>
                      <a:pt x="22681" y="1631"/>
                      <a:pt x="22666" y="1631"/>
                    </a:cubicBezTo>
                    <a:close/>
                    <a:moveTo>
                      <a:pt x="1" y="3260"/>
                    </a:moveTo>
                    <a:lnTo>
                      <a:pt x="1" y="3889"/>
                    </a:lnTo>
                    <a:lnTo>
                      <a:pt x="22667" y="3889"/>
                    </a:lnTo>
                    <a:cubicBezTo>
                      <a:pt x="22681" y="3889"/>
                      <a:pt x="22693" y="3877"/>
                      <a:pt x="22693" y="3862"/>
                    </a:cubicBezTo>
                    <a:lnTo>
                      <a:pt x="22693" y="3286"/>
                    </a:lnTo>
                    <a:cubicBezTo>
                      <a:pt x="22693" y="3271"/>
                      <a:pt x="22681" y="3260"/>
                      <a:pt x="22666" y="3260"/>
                    </a:cubicBezTo>
                    <a:close/>
                  </a:path>
                </a:pathLst>
              </a:custGeom>
              <a:solidFill>
                <a:srgbClr val="F9B05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59" name="Google Shape;1859;p27"/>
            <p:cNvGrpSpPr/>
            <p:nvPr/>
          </p:nvGrpSpPr>
          <p:grpSpPr>
            <a:xfrm rot="10800000">
              <a:off x="-1755938" y="3551407"/>
              <a:ext cx="2078795" cy="306152"/>
              <a:chOff x="5178325" y="1049075"/>
              <a:chExt cx="928075" cy="136675"/>
            </a:xfrm>
          </p:grpSpPr>
          <p:sp>
            <p:nvSpPr>
              <p:cNvPr id="1860" name="Google Shape;1860;p27"/>
              <p:cNvSpPr/>
              <p:nvPr/>
            </p:nvSpPr>
            <p:spPr>
              <a:xfrm>
                <a:off x="5178325" y="1049075"/>
                <a:ext cx="9280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37123" h="5467" extrusionOk="0">
                    <a:moveTo>
                      <a:pt x="0" y="1"/>
                    </a:moveTo>
                    <a:lnTo>
                      <a:pt x="0" y="5466"/>
                    </a:lnTo>
                    <a:lnTo>
                      <a:pt x="37122" y="5466"/>
                    </a:lnTo>
                    <a:lnTo>
                      <a:pt x="371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61" name="Google Shape;1861;p27"/>
              <p:cNvSpPr/>
              <p:nvPr/>
            </p:nvSpPr>
            <p:spPr>
              <a:xfrm>
                <a:off x="5342300" y="1076050"/>
                <a:ext cx="76350" cy="82675"/>
              </a:xfrm>
              <a:custGeom>
                <a:avLst/>
                <a:gdLst/>
                <a:ahLst/>
                <a:cxnLst/>
                <a:rect l="l" t="t" r="r" b="b"/>
                <a:pathLst>
                  <a:path w="3054" h="3307" extrusionOk="0">
                    <a:moveTo>
                      <a:pt x="298" y="1"/>
                    </a:moveTo>
                    <a:cubicBezTo>
                      <a:pt x="134" y="1"/>
                      <a:pt x="0" y="135"/>
                      <a:pt x="0" y="299"/>
                    </a:cubicBezTo>
                    <a:cubicBezTo>
                      <a:pt x="0" y="464"/>
                      <a:pt x="134" y="598"/>
                      <a:pt x="298" y="598"/>
                    </a:cubicBezTo>
                    <a:lnTo>
                      <a:pt x="2756" y="598"/>
                    </a:lnTo>
                    <a:cubicBezTo>
                      <a:pt x="2920" y="598"/>
                      <a:pt x="3054" y="464"/>
                      <a:pt x="3054" y="299"/>
                    </a:cubicBezTo>
                    <a:cubicBezTo>
                      <a:pt x="3054" y="135"/>
                      <a:pt x="2920" y="1"/>
                      <a:pt x="2756" y="1"/>
                    </a:cubicBezTo>
                    <a:close/>
                    <a:moveTo>
                      <a:pt x="298" y="1357"/>
                    </a:moveTo>
                    <a:cubicBezTo>
                      <a:pt x="134" y="1357"/>
                      <a:pt x="0" y="1491"/>
                      <a:pt x="0" y="1654"/>
                    </a:cubicBezTo>
                    <a:cubicBezTo>
                      <a:pt x="0" y="1819"/>
                      <a:pt x="134" y="1953"/>
                      <a:pt x="298" y="1953"/>
                    </a:cubicBezTo>
                    <a:lnTo>
                      <a:pt x="2756" y="1953"/>
                    </a:lnTo>
                    <a:cubicBezTo>
                      <a:pt x="2920" y="1952"/>
                      <a:pt x="3054" y="1819"/>
                      <a:pt x="3054" y="1654"/>
                    </a:cubicBezTo>
                    <a:cubicBezTo>
                      <a:pt x="3054" y="1491"/>
                      <a:pt x="2920" y="1357"/>
                      <a:pt x="2756" y="1357"/>
                    </a:cubicBezTo>
                    <a:close/>
                    <a:moveTo>
                      <a:pt x="298" y="2711"/>
                    </a:moveTo>
                    <a:cubicBezTo>
                      <a:pt x="134" y="2711"/>
                      <a:pt x="0" y="2845"/>
                      <a:pt x="0" y="3010"/>
                    </a:cubicBezTo>
                    <a:cubicBezTo>
                      <a:pt x="0" y="3173"/>
                      <a:pt x="134" y="3307"/>
                      <a:pt x="298" y="3307"/>
                    </a:cubicBezTo>
                    <a:lnTo>
                      <a:pt x="2756" y="3307"/>
                    </a:lnTo>
                    <a:cubicBezTo>
                      <a:pt x="2920" y="3307"/>
                      <a:pt x="3054" y="3173"/>
                      <a:pt x="3054" y="3010"/>
                    </a:cubicBezTo>
                    <a:cubicBezTo>
                      <a:pt x="3054" y="2845"/>
                      <a:pt x="2920" y="2711"/>
                      <a:pt x="2756" y="27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62" name="Google Shape;1862;p27"/>
              <p:cNvSpPr/>
              <p:nvPr/>
            </p:nvSpPr>
            <p:spPr>
              <a:xfrm>
                <a:off x="5478375" y="1071800"/>
                <a:ext cx="489975" cy="91225"/>
              </a:xfrm>
              <a:custGeom>
                <a:avLst/>
                <a:gdLst/>
                <a:ahLst/>
                <a:cxnLst/>
                <a:rect l="l" t="t" r="r" b="b"/>
                <a:pathLst>
                  <a:path w="19599" h="3649" extrusionOk="0">
                    <a:moveTo>
                      <a:pt x="86" y="1"/>
                    </a:moveTo>
                    <a:cubicBezTo>
                      <a:pt x="39" y="1"/>
                      <a:pt x="0" y="38"/>
                      <a:pt x="0" y="86"/>
                    </a:cubicBezTo>
                    <a:lnTo>
                      <a:pt x="0" y="3563"/>
                    </a:lnTo>
                    <a:cubicBezTo>
                      <a:pt x="0" y="3610"/>
                      <a:pt x="38" y="3648"/>
                      <a:pt x="86" y="3648"/>
                    </a:cubicBezTo>
                    <a:lnTo>
                      <a:pt x="19513" y="3648"/>
                    </a:lnTo>
                    <a:cubicBezTo>
                      <a:pt x="19560" y="3648"/>
                      <a:pt x="19599" y="3611"/>
                      <a:pt x="19599" y="3563"/>
                    </a:cubicBezTo>
                    <a:lnTo>
                      <a:pt x="19599" y="86"/>
                    </a:lnTo>
                    <a:cubicBezTo>
                      <a:pt x="19598" y="38"/>
                      <a:pt x="19560" y="1"/>
                      <a:pt x="195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63" name="Google Shape;1863;p27"/>
              <p:cNvSpPr/>
              <p:nvPr/>
            </p:nvSpPr>
            <p:spPr>
              <a:xfrm>
                <a:off x="5196125" y="1061025"/>
                <a:ext cx="9470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512" extrusionOk="0">
                    <a:moveTo>
                      <a:pt x="1788" y="671"/>
                    </a:moveTo>
                    <a:cubicBezTo>
                      <a:pt x="1793" y="671"/>
                      <a:pt x="1798" y="671"/>
                      <a:pt x="1803" y="671"/>
                    </a:cubicBezTo>
                    <a:cubicBezTo>
                      <a:pt x="1893" y="682"/>
                      <a:pt x="1972" y="737"/>
                      <a:pt x="2016" y="820"/>
                    </a:cubicBezTo>
                    <a:cubicBezTo>
                      <a:pt x="2060" y="902"/>
                      <a:pt x="2060" y="1001"/>
                      <a:pt x="2015" y="1084"/>
                    </a:cubicBezTo>
                    <a:cubicBezTo>
                      <a:pt x="1985" y="1141"/>
                      <a:pt x="1946" y="1175"/>
                      <a:pt x="1899" y="1188"/>
                    </a:cubicBezTo>
                    <a:cubicBezTo>
                      <a:pt x="1886" y="1192"/>
                      <a:pt x="1872" y="1193"/>
                      <a:pt x="1857" y="1193"/>
                    </a:cubicBezTo>
                    <a:cubicBezTo>
                      <a:pt x="1809" y="1193"/>
                      <a:pt x="1754" y="1175"/>
                      <a:pt x="1699" y="1141"/>
                    </a:cubicBezTo>
                    <a:cubicBezTo>
                      <a:pt x="1624" y="1094"/>
                      <a:pt x="1582" y="1006"/>
                      <a:pt x="1585" y="905"/>
                    </a:cubicBezTo>
                    <a:cubicBezTo>
                      <a:pt x="1589" y="809"/>
                      <a:pt x="1635" y="725"/>
                      <a:pt x="1700" y="691"/>
                    </a:cubicBezTo>
                    <a:cubicBezTo>
                      <a:pt x="1727" y="677"/>
                      <a:pt x="1756" y="671"/>
                      <a:pt x="1788" y="671"/>
                    </a:cubicBezTo>
                    <a:close/>
                    <a:moveTo>
                      <a:pt x="1780" y="533"/>
                    </a:moveTo>
                    <a:cubicBezTo>
                      <a:pt x="1728" y="533"/>
                      <a:pt x="1680" y="545"/>
                      <a:pt x="1636" y="569"/>
                    </a:cubicBezTo>
                    <a:cubicBezTo>
                      <a:pt x="1525" y="628"/>
                      <a:pt x="1453" y="755"/>
                      <a:pt x="1448" y="900"/>
                    </a:cubicBezTo>
                    <a:cubicBezTo>
                      <a:pt x="1441" y="1051"/>
                      <a:pt x="1509" y="1186"/>
                      <a:pt x="1626" y="1260"/>
                    </a:cubicBezTo>
                    <a:cubicBezTo>
                      <a:pt x="1702" y="1308"/>
                      <a:pt x="1783" y="1334"/>
                      <a:pt x="1858" y="1334"/>
                    </a:cubicBezTo>
                    <a:cubicBezTo>
                      <a:pt x="1884" y="1334"/>
                      <a:pt x="1911" y="1330"/>
                      <a:pt x="1937" y="1324"/>
                    </a:cubicBezTo>
                    <a:cubicBezTo>
                      <a:pt x="2021" y="1301"/>
                      <a:pt x="2091" y="1242"/>
                      <a:pt x="2139" y="1152"/>
                    </a:cubicBezTo>
                    <a:cubicBezTo>
                      <a:pt x="2205" y="1025"/>
                      <a:pt x="2205" y="881"/>
                      <a:pt x="2140" y="757"/>
                    </a:cubicBezTo>
                    <a:cubicBezTo>
                      <a:pt x="2076" y="634"/>
                      <a:pt x="1957" y="552"/>
                      <a:pt x="1822" y="536"/>
                    </a:cubicBezTo>
                    <a:cubicBezTo>
                      <a:pt x="1808" y="534"/>
                      <a:pt x="1794" y="533"/>
                      <a:pt x="1780" y="533"/>
                    </a:cubicBezTo>
                    <a:close/>
                    <a:moveTo>
                      <a:pt x="1758" y="1697"/>
                    </a:moveTo>
                    <a:cubicBezTo>
                      <a:pt x="1837" y="1697"/>
                      <a:pt x="1917" y="1712"/>
                      <a:pt x="1991" y="1737"/>
                    </a:cubicBezTo>
                    <a:cubicBezTo>
                      <a:pt x="2127" y="1783"/>
                      <a:pt x="2240" y="1889"/>
                      <a:pt x="2310" y="2035"/>
                    </a:cubicBezTo>
                    <a:cubicBezTo>
                      <a:pt x="2390" y="2206"/>
                      <a:pt x="2401" y="2410"/>
                      <a:pt x="2337" y="2581"/>
                    </a:cubicBezTo>
                    <a:cubicBezTo>
                      <a:pt x="2278" y="2737"/>
                      <a:pt x="2141" y="2825"/>
                      <a:pt x="1931" y="2842"/>
                    </a:cubicBezTo>
                    <a:cubicBezTo>
                      <a:pt x="1913" y="2843"/>
                      <a:pt x="1896" y="2844"/>
                      <a:pt x="1878" y="2844"/>
                    </a:cubicBezTo>
                    <a:cubicBezTo>
                      <a:pt x="1654" y="2844"/>
                      <a:pt x="1465" y="2735"/>
                      <a:pt x="1326" y="2525"/>
                    </a:cubicBezTo>
                    <a:cubicBezTo>
                      <a:pt x="1291" y="2468"/>
                      <a:pt x="1255" y="2411"/>
                      <a:pt x="1256" y="2258"/>
                    </a:cubicBezTo>
                    <a:cubicBezTo>
                      <a:pt x="1256" y="2146"/>
                      <a:pt x="1264" y="2066"/>
                      <a:pt x="1303" y="1983"/>
                    </a:cubicBezTo>
                    <a:cubicBezTo>
                      <a:pt x="1401" y="1773"/>
                      <a:pt x="1578" y="1697"/>
                      <a:pt x="1758" y="1697"/>
                    </a:cubicBezTo>
                    <a:close/>
                    <a:moveTo>
                      <a:pt x="1756" y="1558"/>
                    </a:moveTo>
                    <a:cubicBezTo>
                      <a:pt x="1499" y="1558"/>
                      <a:pt x="1285" y="1688"/>
                      <a:pt x="1174" y="1924"/>
                    </a:cubicBezTo>
                    <a:cubicBezTo>
                      <a:pt x="1121" y="2042"/>
                      <a:pt x="1116" y="2153"/>
                      <a:pt x="1116" y="2258"/>
                    </a:cubicBezTo>
                    <a:cubicBezTo>
                      <a:pt x="1116" y="2436"/>
                      <a:pt x="1157" y="2518"/>
                      <a:pt x="1208" y="2598"/>
                    </a:cubicBezTo>
                    <a:lnTo>
                      <a:pt x="1209" y="2600"/>
                    </a:lnTo>
                    <a:cubicBezTo>
                      <a:pt x="1373" y="2848"/>
                      <a:pt x="1606" y="2982"/>
                      <a:pt x="1876" y="2982"/>
                    </a:cubicBezTo>
                    <a:cubicBezTo>
                      <a:pt x="1897" y="2982"/>
                      <a:pt x="1920" y="2982"/>
                      <a:pt x="1943" y="2980"/>
                    </a:cubicBezTo>
                    <a:cubicBezTo>
                      <a:pt x="2206" y="2958"/>
                      <a:pt x="2388" y="2836"/>
                      <a:pt x="2466" y="2629"/>
                    </a:cubicBezTo>
                    <a:cubicBezTo>
                      <a:pt x="2543" y="2420"/>
                      <a:pt x="2532" y="2183"/>
                      <a:pt x="2434" y="1975"/>
                    </a:cubicBezTo>
                    <a:cubicBezTo>
                      <a:pt x="2347" y="1793"/>
                      <a:pt x="2205" y="1662"/>
                      <a:pt x="2034" y="1605"/>
                    </a:cubicBezTo>
                    <a:cubicBezTo>
                      <a:pt x="1938" y="1573"/>
                      <a:pt x="1844" y="1558"/>
                      <a:pt x="1756" y="1558"/>
                    </a:cubicBezTo>
                    <a:close/>
                    <a:moveTo>
                      <a:pt x="1856" y="3308"/>
                    </a:moveTo>
                    <a:cubicBezTo>
                      <a:pt x="1872" y="3308"/>
                      <a:pt x="1887" y="3309"/>
                      <a:pt x="1900" y="3312"/>
                    </a:cubicBezTo>
                    <a:cubicBezTo>
                      <a:pt x="1947" y="3324"/>
                      <a:pt x="1986" y="3358"/>
                      <a:pt x="2016" y="3415"/>
                    </a:cubicBezTo>
                    <a:cubicBezTo>
                      <a:pt x="2061" y="3500"/>
                      <a:pt x="2061" y="3597"/>
                      <a:pt x="2017" y="3679"/>
                    </a:cubicBezTo>
                    <a:cubicBezTo>
                      <a:pt x="1973" y="3763"/>
                      <a:pt x="1894" y="3817"/>
                      <a:pt x="1804" y="3828"/>
                    </a:cubicBezTo>
                    <a:cubicBezTo>
                      <a:pt x="1795" y="3829"/>
                      <a:pt x="1786" y="3830"/>
                      <a:pt x="1778" y="3830"/>
                    </a:cubicBezTo>
                    <a:cubicBezTo>
                      <a:pt x="1750" y="3830"/>
                      <a:pt x="1724" y="3823"/>
                      <a:pt x="1700" y="3811"/>
                    </a:cubicBezTo>
                    <a:cubicBezTo>
                      <a:pt x="1633" y="3775"/>
                      <a:pt x="1589" y="3692"/>
                      <a:pt x="1585" y="3597"/>
                    </a:cubicBezTo>
                    <a:cubicBezTo>
                      <a:pt x="1582" y="3496"/>
                      <a:pt x="1624" y="3407"/>
                      <a:pt x="1699" y="3360"/>
                    </a:cubicBezTo>
                    <a:cubicBezTo>
                      <a:pt x="1754" y="3325"/>
                      <a:pt x="1808" y="3308"/>
                      <a:pt x="1856" y="3308"/>
                    </a:cubicBezTo>
                    <a:close/>
                    <a:moveTo>
                      <a:pt x="1857" y="3168"/>
                    </a:moveTo>
                    <a:cubicBezTo>
                      <a:pt x="1783" y="3168"/>
                      <a:pt x="1703" y="3193"/>
                      <a:pt x="1625" y="3243"/>
                    </a:cubicBezTo>
                    <a:cubicBezTo>
                      <a:pt x="1508" y="3317"/>
                      <a:pt x="1440" y="3451"/>
                      <a:pt x="1446" y="3602"/>
                    </a:cubicBezTo>
                    <a:cubicBezTo>
                      <a:pt x="1451" y="3748"/>
                      <a:pt x="1524" y="3875"/>
                      <a:pt x="1635" y="3934"/>
                    </a:cubicBezTo>
                    <a:cubicBezTo>
                      <a:pt x="1680" y="3958"/>
                      <a:pt x="1728" y="3970"/>
                      <a:pt x="1781" y="3970"/>
                    </a:cubicBezTo>
                    <a:cubicBezTo>
                      <a:pt x="1793" y="3970"/>
                      <a:pt x="1807" y="3970"/>
                      <a:pt x="1820" y="3967"/>
                    </a:cubicBezTo>
                    <a:cubicBezTo>
                      <a:pt x="1956" y="3951"/>
                      <a:pt x="2075" y="3868"/>
                      <a:pt x="2140" y="3745"/>
                    </a:cubicBezTo>
                    <a:cubicBezTo>
                      <a:pt x="2205" y="3621"/>
                      <a:pt x="2205" y="3476"/>
                      <a:pt x="2139" y="3351"/>
                    </a:cubicBezTo>
                    <a:cubicBezTo>
                      <a:pt x="2091" y="3260"/>
                      <a:pt x="2021" y="3201"/>
                      <a:pt x="1937" y="3179"/>
                    </a:cubicBezTo>
                    <a:cubicBezTo>
                      <a:pt x="1911" y="3172"/>
                      <a:pt x="1884" y="3168"/>
                      <a:pt x="1857" y="3168"/>
                    </a:cubicBezTo>
                    <a:close/>
                    <a:moveTo>
                      <a:pt x="2792" y="140"/>
                    </a:moveTo>
                    <a:cubicBezTo>
                      <a:pt x="2854" y="582"/>
                      <a:pt x="3205" y="934"/>
                      <a:pt x="3648" y="996"/>
                    </a:cubicBezTo>
                    <a:lnTo>
                      <a:pt x="3648" y="3517"/>
                    </a:lnTo>
                    <a:cubicBezTo>
                      <a:pt x="3205" y="3579"/>
                      <a:pt x="2854" y="3929"/>
                      <a:pt x="2792" y="4372"/>
                    </a:cubicBezTo>
                    <a:lnTo>
                      <a:pt x="995" y="4372"/>
                    </a:lnTo>
                    <a:cubicBezTo>
                      <a:pt x="934" y="3929"/>
                      <a:pt x="583" y="3579"/>
                      <a:pt x="140" y="3517"/>
                    </a:cubicBezTo>
                    <a:lnTo>
                      <a:pt x="140" y="996"/>
                    </a:lnTo>
                    <a:cubicBezTo>
                      <a:pt x="583" y="934"/>
                      <a:pt x="934" y="582"/>
                      <a:pt x="995" y="140"/>
                    </a:cubicBezTo>
                    <a:close/>
                    <a:moveTo>
                      <a:pt x="866" y="1"/>
                    </a:moveTo>
                    <a:cubicBezTo>
                      <a:pt x="866" y="478"/>
                      <a:pt x="478" y="865"/>
                      <a:pt x="1" y="865"/>
                    </a:cubicBezTo>
                    <a:lnTo>
                      <a:pt x="1" y="3646"/>
                    </a:lnTo>
                    <a:cubicBezTo>
                      <a:pt x="478" y="3646"/>
                      <a:pt x="866" y="4034"/>
                      <a:pt x="866" y="4511"/>
                    </a:cubicBezTo>
                    <a:lnTo>
                      <a:pt x="2922" y="4511"/>
                    </a:lnTo>
                    <a:cubicBezTo>
                      <a:pt x="2922" y="4034"/>
                      <a:pt x="3310" y="3646"/>
                      <a:pt x="3787" y="3646"/>
                    </a:cubicBezTo>
                    <a:lnTo>
                      <a:pt x="3787" y="865"/>
                    </a:lnTo>
                    <a:cubicBezTo>
                      <a:pt x="3309" y="865"/>
                      <a:pt x="2922" y="478"/>
                      <a:pt x="2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64" name="Google Shape;1864;p27"/>
              <p:cNvSpPr/>
              <p:nvPr/>
            </p:nvSpPr>
            <p:spPr>
              <a:xfrm>
                <a:off x="5992925" y="1061025"/>
                <a:ext cx="9470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512" extrusionOk="0">
                    <a:moveTo>
                      <a:pt x="1783" y="670"/>
                    </a:moveTo>
                    <a:cubicBezTo>
                      <a:pt x="1790" y="670"/>
                      <a:pt x="1796" y="671"/>
                      <a:pt x="1803" y="671"/>
                    </a:cubicBezTo>
                    <a:cubicBezTo>
                      <a:pt x="1893" y="682"/>
                      <a:pt x="1971" y="737"/>
                      <a:pt x="2016" y="820"/>
                    </a:cubicBezTo>
                    <a:cubicBezTo>
                      <a:pt x="2060" y="902"/>
                      <a:pt x="2060" y="1001"/>
                      <a:pt x="2014" y="1084"/>
                    </a:cubicBezTo>
                    <a:cubicBezTo>
                      <a:pt x="1985" y="1141"/>
                      <a:pt x="1947" y="1175"/>
                      <a:pt x="1899" y="1188"/>
                    </a:cubicBezTo>
                    <a:cubicBezTo>
                      <a:pt x="1886" y="1192"/>
                      <a:pt x="1872" y="1193"/>
                      <a:pt x="1857" y="1193"/>
                    </a:cubicBezTo>
                    <a:cubicBezTo>
                      <a:pt x="1809" y="1193"/>
                      <a:pt x="1754" y="1175"/>
                      <a:pt x="1698" y="1141"/>
                    </a:cubicBezTo>
                    <a:cubicBezTo>
                      <a:pt x="1624" y="1094"/>
                      <a:pt x="1581" y="1006"/>
                      <a:pt x="1585" y="905"/>
                    </a:cubicBezTo>
                    <a:cubicBezTo>
                      <a:pt x="1589" y="809"/>
                      <a:pt x="1634" y="725"/>
                      <a:pt x="1701" y="691"/>
                    </a:cubicBezTo>
                    <a:cubicBezTo>
                      <a:pt x="1727" y="678"/>
                      <a:pt x="1754" y="670"/>
                      <a:pt x="1783" y="670"/>
                    </a:cubicBezTo>
                    <a:close/>
                    <a:moveTo>
                      <a:pt x="1780" y="533"/>
                    </a:moveTo>
                    <a:cubicBezTo>
                      <a:pt x="1729" y="533"/>
                      <a:pt x="1680" y="545"/>
                      <a:pt x="1636" y="569"/>
                    </a:cubicBezTo>
                    <a:cubicBezTo>
                      <a:pt x="1525" y="628"/>
                      <a:pt x="1452" y="755"/>
                      <a:pt x="1447" y="900"/>
                    </a:cubicBezTo>
                    <a:cubicBezTo>
                      <a:pt x="1442" y="1051"/>
                      <a:pt x="1509" y="1186"/>
                      <a:pt x="1627" y="1260"/>
                    </a:cubicBezTo>
                    <a:cubicBezTo>
                      <a:pt x="1703" y="1308"/>
                      <a:pt x="1783" y="1334"/>
                      <a:pt x="1858" y="1334"/>
                    </a:cubicBezTo>
                    <a:cubicBezTo>
                      <a:pt x="1886" y="1334"/>
                      <a:pt x="1912" y="1330"/>
                      <a:pt x="1937" y="1324"/>
                    </a:cubicBezTo>
                    <a:cubicBezTo>
                      <a:pt x="2021" y="1301"/>
                      <a:pt x="2090" y="1242"/>
                      <a:pt x="2138" y="1152"/>
                    </a:cubicBezTo>
                    <a:cubicBezTo>
                      <a:pt x="2205" y="1025"/>
                      <a:pt x="2205" y="881"/>
                      <a:pt x="2140" y="757"/>
                    </a:cubicBezTo>
                    <a:cubicBezTo>
                      <a:pt x="2076" y="634"/>
                      <a:pt x="1957" y="552"/>
                      <a:pt x="1821" y="536"/>
                    </a:cubicBezTo>
                    <a:cubicBezTo>
                      <a:pt x="1807" y="534"/>
                      <a:pt x="1793" y="533"/>
                      <a:pt x="1780" y="533"/>
                    </a:cubicBezTo>
                    <a:close/>
                    <a:moveTo>
                      <a:pt x="1759" y="1697"/>
                    </a:moveTo>
                    <a:cubicBezTo>
                      <a:pt x="1839" y="1697"/>
                      <a:pt x="1919" y="1712"/>
                      <a:pt x="1993" y="1737"/>
                    </a:cubicBezTo>
                    <a:cubicBezTo>
                      <a:pt x="2127" y="1783"/>
                      <a:pt x="2242" y="1889"/>
                      <a:pt x="2311" y="2035"/>
                    </a:cubicBezTo>
                    <a:cubicBezTo>
                      <a:pt x="2391" y="2206"/>
                      <a:pt x="2402" y="2410"/>
                      <a:pt x="2338" y="2581"/>
                    </a:cubicBezTo>
                    <a:cubicBezTo>
                      <a:pt x="2279" y="2736"/>
                      <a:pt x="2142" y="2825"/>
                      <a:pt x="1933" y="2842"/>
                    </a:cubicBezTo>
                    <a:cubicBezTo>
                      <a:pt x="1915" y="2843"/>
                      <a:pt x="1897" y="2844"/>
                      <a:pt x="1880" y="2844"/>
                    </a:cubicBezTo>
                    <a:cubicBezTo>
                      <a:pt x="1656" y="2844"/>
                      <a:pt x="1466" y="2735"/>
                      <a:pt x="1327" y="2525"/>
                    </a:cubicBezTo>
                    <a:cubicBezTo>
                      <a:pt x="1292" y="2468"/>
                      <a:pt x="1256" y="2411"/>
                      <a:pt x="1258" y="2258"/>
                    </a:cubicBezTo>
                    <a:cubicBezTo>
                      <a:pt x="1258" y="2146"/>
                      <a:pt x="1265" y="2066"/>
                      <a:pt x="1305" y="1983"/>
                    </a:cubicBezTo>
                    <a:cubicBezTo>
                      <a:pt x="1403" y="1773"/>
                      <a:pt x="1580" y="1697"/>
                      <a:pt x="1759" y="1697"/>
                    </a:cubicBezTo>
                    <a:close/>
                    <a:moveTo>
                      <a:pt x="1756" y="1558"/>
                    </a:moveTo>
                    <a:cubicBezTo>
                      <a:pt x="1500" y="1558"/>
                      <a:pt x="1285" y="1688"/>
                      <a:pt x="1174" y="1924"/>
                    </a:cubicBezTo>
                    <a:cubicBezTo>
                      <a:pt x="1120" y="2042"/>
                      <a:pt x="1115" y="2153"/>
                      <a:pt x="1115" y="2258"/>
                    </a:cubicBezTo>
                    <a:cubicBezTo>
                      <a:pt x="1115" y="2436"/>
                      <a:pt x="1157" y="2518"/>
                      <a:pt x="1209" y="2598"/>
                    </a:cubicBezTo>
                    <a:lnTo>
                      <a:pt x="1210" y="2600"/>
                    </a:lnTo>
                    <a:cubicBezTo>
                      <a:pt x="1372" y="2848"/>
                      <a:pt x="1606" y="2982"/>
                      <a:pt x="1875" y="2982"/>
                    </a:cubicBezTo>
                    <a:cubicBezTo>
                      <a:pt x="1897" y="2982"/>
                      <a:pt x="1921" y="2982"/>
                      <a:pt x="1943" y="2980"/>
                    </a:cubicBezTo>
                    <a:cubicBezTo>
                      <a:pt x="2206" y="2958"/>
                      <a:pt x="2388" y="2836"/>
                      <a:pt x="2466" y="2629"/>
                    </a:cubicBezTo>
                    <a:cubicBezTo>
                      <a:pt x="2543" y="2420"/>
                      <a:pt x="2533" y="2183"/>
                      <a:pt x="2434" y="1975"/>
                    </a:cubicBezTo>
                    <a:cubicBezTo>
                      <a:pt x="2348" y="1793"/>
                      <a:pt x="2205" y="1662"/>
                      <a:pt x="2034" y="1605"/>
                    </a:cubicBezTo>
                    <a:cubicBezTo>
                      <a:pt x="1938" y="1573"/>
                      <a:pt x="1845" y="1558"/>
                      <a:pt x="1756" y="1558"/>
                    </a:cubicBezTo>
                    <a:close/>
                    <a:moveTo>
                      <a:pt x="1858" y="3308"/>
                    </a:moveTo>
                    <a:cubicBezTo>
                      <a:pt x="1873" y="3308"/>
                      <a:pt x="1888" y="3309"/>
                      <a:pt x="1903" y="3312"/>
                    </a:cubicBezTo>
                    <a:cubicBezTo>
                      <a:pt x="1950" y="3324"/>
                      <a:pt x="1988" y="3358"/>
                      <a:pt x="2018" y="3415"/>
                    </a:cubicBezTo>
                    <a:cubicBezTo>
                      <a:pt x="2063" y="3500"/>
                      <a:pt x="2063" y="3597"/>
                      <a:pt x="2019" y="3679"/>
                    </a:cubicBezTo>
                    <a:cubicBezTo>
                      <a:pt x="1975" y="3763"/>
                      <a:pt x="1896" y="3817"/>
                      <a:pt x="1807" y="3828"/>
                    </a:cubicBezTo>
                    <a:cubicBezTo>
                      <a:pt x="1798" y="3829"/>
                      <a:pt x="1789" y="3830"/>
                      <a:pt x="1780" y="3830"/>
                    </a:cubicBezTo>
                    <a:cubicBezTo>
                      <a:pt x="1751" y="3830"/>
                      <a:pt x="1725" y="3823"/>
                      <a:pt x="1702" y="3811"/>
                    </a:cubicBezTo>
                    <a:cubicBezTo>
                      <a:pt x="1634" y="3775"/>
                      <a:pt x="1590" y="3692"/>
                      <a:pt x="1586" y="3597"/>
                    </a:cubicBezTo>
                    <a:cubicBezTo>
                      <a:pt x="1583" y="3496"/>
                      <a:pt x="1626" y="3407"/>
                      <a:pt x="1701" y="3360"/>
                    </a:cubicBezTo>
                    <a:cubicBezTo>
                      <a:pt x="1755" y="3325"/>
                      <a:pt x="1810" y="3308"/>
                      <a:pt x="1858" y="3308"/>
                    </a:cubicBezTo>
                    <a:close/>
                    <a:moveTo>
                      <a:pt x="1857" y="3168"/>
                    </a:moveTo>
                    <a:cubicBezTo>
                      <a:pt x="1782" y="3168"/>
                      <a:pt x="1702" y="3193"/>
                      <a:pt x="1626" y="3243"/>
                    </a:cubicBezTo>
                    <a:cubicBezTo>
                      <a:pt x="1508" y="3317"/>
                      <a:pt x="1441" y="3451"/>
                      <a:pt x="1446" y="3602"/>
                    </a:cubicBezTo>
                    <a:cubicBezTo>
                      <a:pt x="1451" y="3748"/>
                      <a:pt x="1524" y="3875"/>
                      <a:pt x="1634" y="3934"/>
                    </a:cubicBezTo>
                    <a:cubicBezTo>
                      <a:pt x="1680" y="3958"/>
                      <a:pt x="1728" y="3970"/>
                      <a:pt x="1781" y="3970"/>
                    </a:cubicBezTo>
                    <a:cubicBezTo>
                      <a:pt x="1794" y="3970"/>
                      <a:pt x="1809" y="3970"/>
                      <a:pt x="1820" y="3967"/>
                    </a:cubicBezTo>
                    <a:cubicBezTo>
                      <a:pt x="1955" y="3951"/>
                      <a:pt x="2075" y="3868"/>
                      <a:pt x="2140" y="3745"/>
                    </a:cubicBezTo>
                    <a:cubicBezTo>
                      <a:pt x="2205" y="3621"/>
                      <a:pt x="2205" y="3476"/>
                      <a:pt x="2138" y="3351"/>
                    </a:cubicBezTo>
                    <a:cubicBezTo>
                      <a:pt x="2090" y="3260"/>
                      <a:pt x="2020" y="3201"/>
                      <a:pt x="1937" y="3179"/>
                    </a:cubicBezTo>
                    <a:cubicBezTo>
                      <a:pt x="1911" y="3172"/>
                      <a:pt x="1885" y="3168"/>
                      <a:pt x="1857" y="3168"/>
                    </a:cubicBezTo>
                    <a:close/>
                    <a:moveTo>
                      <a:pt x="2794" y="140"/>
                    </a:moveTo>
                    <a:cubicBezTo>
                      <a:pt x="2856" y="582"/>
                      <a:pt x="3206" y="934"/>
                      <a:pt x="3649" y="996"/>
                    </a:cubicBezTo>
                    <a:lnTo>
                      <a:pt x="3649" y="3517"/>
                    </a:lnTo>
                    <a:cubicBezTo>
                      <a:pt x="3206" y="3579"/>
                      <a:pt x="2856" y="3929"/>
                      <a:pt x="2794" y="4372"/>
                    </a:cubicBezTo>
                    <a:lnTo>
                      <a:pt x="997" y="4372"/>
                    </a:lnTo>
                    <a:cubicBezTo>
                      <a:pt x="935" y="3929"/>
                      <a:pt x="584" y="3579"/>
                      <a:pt x="141" y="3517"/>
                    </a:cubicBezTo>
                    <a:lnTo>
                      <a:pt x="141" y="996"/>
                    </a:lnTo>
                    <a:cubicBezTo>
                      <a:pt x="584" y="934"/>
                      <a:pt x="935" y="582"/>
                      <a:pt x="997" y="140"/>
                    </a:cubicBezTo>
                    <a:close/>
                    <a:moveTo>
                      <a:pt x="866" y="1"/>
                    </a:moveTo>
                    <a:cubicBezTo>
                      <a:pt x="866" y="478"/>
                      <a:pt x="478" y="865"/>
                      <a:pt x="1" y="865"/>
                    </a:cubicBezTo>
                    <a:lnTo>
                      <a:pt x="1" y="3646"/>
                    </a:lnTo>
                    <a:cubicBezTo>
                      <a:pt x="478" y="3646"/>
                      <a:pt x="866" y="4034"/>
                      <a:pt x="866" y="4511"/>
                    </a:cubicBezTo>
                    <a:lnTo>
                      <a:pt x="2922" y="4511"/>
                    </a:lnTo>
                    <a:cubicBezTo>
                      <a:pt x="2922" y="4034"/>
                      <a:pt x="3310" y="3646"/>
                      <a:pt x="3787" y="3646"/>
                    </a:cubicBezTo>
                    <a:lnTo>
                      <a:pt x="3787" y="865"/>
                    </a:lnTo>
                    <a:cubicBezTo>
                      <a:pt x="3310" y="865"/>
                      <a:pt x="2922" y="478"/>
                      <a:pt x="2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65" name="Google Shape;1865;p27"/>
              <p:cNvSpPr/>
              <p:nvPr/>
            </p:nvSpPr>
            <p:spPr>
              <a:xfrm>
                <a:off x="5503450" y="1085350"/>
                <a:ext cx="432575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17303" h="2595" extrusionOk="0">
                    <a:moveTo>
                      <a:pt x="1632" y="1"/>
                    </a:moveTo>
                    <a:cubicBezTo>
                      <a:pt x="1238" y="1"/>
                      <a:pt x="860" y="189"/>
                      <a:pt x="632" y="640"/>
                    </a:cubicBezTo>
                    <a:cubicBezTo>
                      <a:pt x="1" y="1609"/>
                      <a:pt x="914" y="2594"/>
                      <a:pt x="1890" y="2594"/>
                    </a:cubicBezTo>
                    <a:cubicBezTo>
                      <a:pt x="1978" y="2594"/>
                      <a:pt x="2067" y="2586"/>
                      <a:pt x="2156" y="2569"/>
                    </a:cubicBezTo>
                    <a:cubicBezTo>
                      <a:pt x="2924" y="2422"/>
                      <a:pt x="3382" y="1723"/>
                      <a:pt x="3057" y="967"/>
                    </a:cubicBezTo>
                    <a:cubicBezTo>
                      <a:pt x="2812" y="396"/>
                      <a:pt x="2204" y="1"/>
                      <a:pt x="1632" y="1"/>
                    </a:cubicBezTo>
                    <a:close/>
                    <a:moveTo>
                      <a:pt x="6303" y="1"/>
                    </a:moveTo>
                    <a:cubicBezTo>
                      <a:pt x="5908" y="1"/>
                      <a:pt x="5531" y="189"/>
                      <a:pt x="5303" y="640"/>
                    </a:cubicBezTo>
                    <a:cubicBezTo>
                      <a:pt x="4674" y="1610"/>
                      <a:pt x="5585" y="2594"/>
                      <a:pt x="6561" y="2594"/>
                    </a:cubicBezTo>
                    <a:cubicBezTo>
                      <a:pt x="6649" y="2594"/>
                      <a:pt x="6738" y="2586"/>
                      <a:pt x="6826" y="2569"/>
                    </a:cubicBezTo>
                    <a:cubicBezTo>
                      <a:pt x="7595" y="2422"/>
                      <a:pt x="8053" y="1723"/>
                      <a:pt x="7729" y="967"/>
                    </a:cubicBezTo>
                    <a:cubicBezTo>
                      <a:pt x="7483" y="396"/>
                      <a:pt x="6875" y="1"/>
                      <a:pt x="6303" y="1"/>
                    </a:cubicBezTo>
                    <a:close/>
                    <a:moveTo>
                      <a:pt x="10634" y="1"/>
                    </a:moveTo>
                    <a:cubicBezTo>
                      <a:pt x="10240" y="1"/>
                      <a:pt x="9862" y="189"/>
                      <a:pt x="9634" y="640"/>
                    </a:cubicBezTo>
                    <a:cubicBezTo>
                      <a:pt x="9004" y="1610"/>
                      <a:pt x="9915" y="2594"/>
                      <a:pt x="10892" y="2594"/>
                    </a:cubicBezTo>
                    <a:cubicBezTo>
                      <a:pt x="10980" y="2594"/>
                      <a:pt x="11069" y="2586"/>
                      <a:pt x="11157" y="2569"/>
                    </a:cubicBezTo>
                    <a:cubicBezTo>
                      <a:pt x="11926" y="2422"/>
                      <a:pt x="12384" y="1723"/>
                      <a:pt x="12060" y="967"/>
                    </a:cubicBezTo>
                    <a:cubicBezTo>
                      <a:pt x="11814" y="396"/>
                      <a:pt x="11206" y="1"/>
                      <a:pt x="10634" y="1"/>
                    </a:cubicBezTo>
                    <a:close/>
                    <a:moveTo>
                      <a:pt x="15552" y="1"/>
                    </a:moveTo>
                    <a:cubicBezTo>
                      <a:pt x="15158" y="1"/>
                      <a:pt x="14781" y="189"/>
                      <a:pt x="14553" y="640"/>
                    </a:cubicBezTo>
                    <a:cubicBezTo>
                      <a:pt x="13922" y="1610"/>
                      <a:pt x="14833" y="2594"/>
                      <a:pt x="15809" y="2594"/>
                    </a:cubicBezTo>
                    <a:cubicBezTo>
                      <a:pt x="15898" y="2594"/>
                      <a:pt x="15987" y="2586"/>
                      <a:pt x="16075" y="2569"/>
                    </a:cubicBezTo>
                    <a:cubicBezTo>
                      <a:pt x="16844" y="2422"/>
                      <a:pt x="17303" y="1723"/>
                      <a:pt x="16978" y="967"/>
                    </a:cubicBezTo>
                    <a:cubicBezTo>
                      <a:pt x="16731" y="396"/>
                      <a:pt x="16123" y="1"/>
                      <a:pt x="155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66" name="Google Shape;1866;p27"/>
            <p:cNvGrpSpPr/>
            <p:nvPr/>
          </p:nvGrpSpPr>
          <p:grpSpPr>
            <a:xfrm flipH="1">
              <a:off x="-1648899" y="3003154"/>
              <a:ext cx="2058020" cy="548240"/>
              <a:chOff x="6959925" y="3849675"/>
              <a:chExt cx="918800" cy="244750"/>
            </a:xfrm>
          </p:grpSpPr>
          <p:sp>
            <p:nvSpPr>
              <p:cNvPr id="1867" name="Google Shape;1867;p27"/>
              <p:cNvSpPr/>
              <p:nvPr/>
            </p:nvSpPr>
            <p:spPr>
              <a:xfrm>
                <a:off x="6959925" y="3849675"/>
                <a:ext cx="918800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36752" h="9789" extrusionOk="0">
                    <a:moveTo>
                      <a:pt x="1" y="1"/>
                    </a:moveTo>
                    <a:lnTo>
                      <a:pt x="1" y="9788"/>
                    </a:lnTo>
                    <a:lnTo>
                      <a:pt x="36751" y="9788"/>
                    </a:lnTo>
                    <a:lnTo>
                      <a:pt x="3675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68" name="Google Shape;1868;p27"/>
              <p:cNvSpPr/>
              <p:nvPr/>
            </p:nvSpPr>
            <p:spPr>
              <a:xfrm>
                <a:off x="7074650" y="3849675"/>
                <a:ext cx="35775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9789" extrusionOk="0">
                    <a:moveTo>
                      <a:pt x="0" y="1"/>
                    </a:moveTo>
                    <a:lnTo>
                      <a:pt x="0" y="9788"/>
                    </a:lnTo>
                    <a:lnTo>
                      <a:pt x="1430" y="9788"/>
                    </a:lnTo>
                    <a:lnTo>
                      <a:pt x="14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69" name="Google Shape;1869;p27"/>
              <p:cNvSpPr/>
              <p:nvPr/>
            </p:nvSpPr>
            <p:spPr>
              <a:xfrm>
                <a:off x="7009550" y="3849675"/>
                <a:ext cx="165975" cy="244750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9790" extrusionOk="0">
                    <a:moveTo>
                      <a:pt x="1" y="1"/>
                    </a:moveTo>
                    <a:lnTo>
                      <a:pt x="1" y="9790"/>
                    </a:lnTo>
                    <a:lnTo>
                      <a:pt x="1430" y="9790"/>
                    </a:lnTo>
                    <a:lnTo>
                      <a:pt x="1430" y="1"/>
                    </a:lnTo>
                    <a:close/>
                    <a:moveTo>
                      <a:pt x="5210" y="1"/>
                    </a:moveTo>
                    <a:lnTo>
                      <a:pt x="5210" y="9790"/>
                    </a:lnTo>
                    <a:lnTo>
                      <a:pt x="6639" y="9790"/>
                    </a:lnTo>
                    <a:lnTo>
                      <a:pt x="6639" y="1"/>
                    </a:lnTo>
                    <a:close/>
                  </a:path>
                </a:pathLst>
              </a:custGeom>
              <a:solidFill>
                <a:srgbClr val="233766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0" name="Google Shape;1870;p27"/>
              <p:cNvSpPr/>
              <p:nvPr/>
            </p:nvSpPr>
            <p:spPr>
              <a:xfrm>
                <a:off x="7223600" y="3885600"/>
                <a:ext cx="287475" cy="172950"/>
              </a:xfrm>
              <a:custGeom>
                <a:avLst/>
                <a:gdLst/>
                <a:ahLst/>
                <a:cxnLst/>
                <a:rect l="l" t="t" r="r" b="b"/>
                <a:pathLst>
                  <a:path w="11499" h="6918" extrusionOk="0">
                    <a:moveTo>
                      <a:pt x="169" y="0"/>
                    </a:moveTo>
                    <a:cubicBezTo>
                      <a:pt x="169" y="93"/>
                      <a:pt x="94" y="168"/>
                      <a:pt x="1" y="168"/>
                    </a:cubicBezTo>
                    <a:lnTo>
                      <a:pt x="1" y="6749"/>
                    </a:lnTo>
                    <a:cubicBezTo>
                      <a:pt x="94" y="6749"/>
                      <a:pt x="169" y="6824"/>
                      <a:pt x="169" y="6917"/>
                    </a:cubicBezTo>
                    <a:lnTo>
                      <a:pt x="11330" y="6917"/>
                    </a:lnTo>
                    <a:cubicBezTo>
                      <a:pt x="11330" y="6824"/>
                      <a:pt x="11405" y="6749"/>
                      <a:pt x="11499" y="6749"/>
                    </a:cubicBezTo>
                    <a:lnTo>
                      <a:pt x="11499" y="168"/>
                    </a:lnTo>
                    <a:cubicBezTo>
                      <a:pt x="11405" y="168"/>
                      <a:pt x="11330" y="92"/>
                      <a:pt x="11330" y="0"/>
                    </a:cubicBezTo>
                    <a:close/>
                  </a:path>
                </a:pathLst>
              </a:custGeom>
              <a:solidFill>
                <a:srgbClr val="233766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1" name="Google Shape;1871;p27"/>
              <p:cNvSpPr/>
              <p:nvPr/>
            </p:nvSpPr>
            <p:spPr>
              <a:xfrm>
                <a:off x="7246900" y="3906300"/>
                <a:ext cx="240850" cy="131525"/>
              </a:xfrm>
              <a:custGeom>
                <a:avLst/>
                <a:gdLst/>
                <a:ahLst/>
                <a:cxnLst/>
                <a:rect l="l" t="t" r="r" b="b"/>
                <a:pathLst>
                  <a:path w="9634" h="5261" extrusionOk="0">
                    <a:moveTo>
                      <a:pt x="168" y="0"/>
                    </a:moveTo>
                    <a:cubicBezTo>
                      <a:pt x="168" y="93"/>
                      <a:pt x="93" y="168"/>
                      <a:pt x="0" y="168"/>
                    </a:cubicBezTo>
                    <a:lnTo>
                      <a:pt x="0" y="5092"/>
                    </a:lnTo>
                    <a:cubicBezTo>
                      <a:pt x="93" y="5092"/>
                      <a:pt x="168" y="5167"/>
                      <a:pt x="168" y="5260"/>
                    </a:cubicBezTo>
                    <a:lnTo>
                      <a:pt x="9465" y="5260"/>
                    </a:lnTo>
                    <a:cubicBezTo>
                      <a:pt x="9465" y="5167"/>
                      <a:pt x="9540" y="5092"/>
                      <a:pt x="9633" y="5092"/>
                    </a:cubicBezTo>
                    <a:lnTo>
                      <a:pt x="9633" y="168"/>
                    </a:lnTo>
                    <a:cubicBezTo>
                      <a:pt x="9541" y="168"/>
                      <a:pt x="9465" y="93"/>
                      <a:pt x="94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2" name="Google Shape;1872;p27"/>
              <p:cNvSpPr/>
              <p:nvPr/>
            </p:nvSpPr>
            <p:spPr>
              <a:xfrm>
                <a:off x="7282775" y="3948125"/>
                <a:ext cx="17990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7196" h="1880" extrusionOk="0">
                    <a:moveTo>
                      <a:pt x="6026" y="45"/>
                    </a:moveTo>
                    <a:cubicBezTo>
                      <a:pt x="5553" y="45"/>
                      <a:pt x="5087" y="338"/>
                      <a:pt x="5043" y="918"/>
                    </a:cubicBezTo>
                    <a:cubicBezTo>
                      <a:pt x="5006" y="1396"/>
                      <a:pt x="5560" y="1836"/>
                      <a:pt x="6018" y="1836"/>
                    </a:cubicBezTo>
                    <a:cubicBezTo>
                      <a:pt x="6046" y="1836"/>
                      <a:pt x="6073" y="1834"/>
                      <a:pt x="6100" y="1831"/>
                    </a:cubicBezTo>
                    <a:cubicBezTo>
                      <a:pt x="6636" y="1766"/>
                      <a:pt x="7196" y="1352"/>
                      <a:pt x="7020" y="755"/>
                    </a:cubicBezTo>
                    <a:cubicBezTo>
                      <a:pt x="6881" y="280"/>
                      <a:pt x="6450" y="45"/>
                      <a:pt x="6026" y="45"/>
                    </a:cubicBezTo>
                    <a:close/>
                    <a:moveTo>
                      <a:pt x="1021" y="62"/>
                    </a:moveTo>
                    <a:cubicBezTo>
                      <a:pt x="547" y="62"/>
                      <a:pt x="81" y="355"/>
                      <a:pt x="37" y="935"/>
                    </a:cubicBezTo>
                    <a:cubicBezTo>
                      <a:pt x="1" y="1413"/>
                      <a:pt x="554" y="1853"/>
                      <a:pt x="1012" y="1853"/>
                    </a:cubicBezTo>
                    <a:cubicBezTo>
                      <a:pt x="1040" y="1853"/>
                      <a:pt x="1067" y="1851"/>
                      <a:pt x="1094" y="1848"/>
                    </a:cubicBezTo>
                    <a:cubicBezTo>
                      <a:pt x="1631" y="1783"/>
                      <a:pt x="2190" y="1370"/>
                      <a:pt x="2015" y="772"/>
                    </a:cubicBezTo>
                    <a:cubicBezTo>
                      <a:pt x="1875" y="297"/>
                      <a:pt x="1445" y="62"/>
                      <a:pt x="1021" y="62"/>
                    </a:cubicBezTo>
                    <a:close/>
                    <a:moveTo>
                      <a:pt x="3703" y="1"/>
                    </a:moveTo>
                    <a:cubicBezTo>
                      <a:pt x="3688" y="1"/>
                      <a:pt x="3672" y="1"/>
                      <a:pt x="3657" y="2"/>
                    </a:cubicBezTo>
                    <a:cubicBezTo>
                      <a:pt x="3515" y="8"/>
                      <a:pt x="3366" y="61"/>
                      <a:pt x="3235" y="113"/>
                    </a:cubicBezTo>
                    <a:cubicBezTo>
                      <a:pt x="3121" y="158"/>
                      <a:pt x="3021" y="221"/>
                      <a:pt x="2940" y="296"/>
                    </a:cubicBezTo>
                    <a:cubicBezTo>
                      <a:pt x="2750" y="469"/>
                      <a:pt x="2649" y="714"/>
                      <a:pt x="2636" y="991"/>
                    </a:cubicBezTo>
                    <a:cubicBezTo>
                      <a:pt x="2614" y="1467"/>
                      <a:pt x="3000" y="1878"/>
                      <a:pt x="3475" y="1879"/>
                    </a:cubicBezTo>
                    <a:cubicBezTo>
                      <a:pt x="3478" y="1879"/>
                      <a:pt x="3481" y="1879"/>
                      <a:pt x="3484" y="1879"/>
                    </a:cubicBezTo>
                    <a:cubicBezTo>
                      <a:pt x="4085" y="1879"/>
                      <a:pt x="4557" y="1659"/>
                      <a:pt x="4588" y="956"/>
                    </a:cubicBezTo>
                    <a:cubicBezTo>
                      <a:pt x="4610" y="452"/>
                      <a:pt x="4221" y="1"/>
                      <a:pt x="37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3" name="Google Shape;1873;p27"/>
              <p:cNvSpPr/>
              <p:nvPr/>
            </p:nvSpPr>
            <p:spPr>
              <a:xfrm>
                <a:off x="7569800" y="3889050"/>
                <a:ext cx="252075" cy="16227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6491" extrusionOk="0">
                    <a:moveTo>
                      <a:pt x="416" y="0"/>
                    </a:moveTo>
                    <a:cubicBezTo>
                      <a:pt x="187" y="0"/>
                      <a:pt x="1" y="185"/>
                      <a:pt x="1" y="414"/>
                    </a:cubicBezTo>
                    <a:cubicBezTo>
                      <a:pt x="1" y="643"/>
                      <a:pt x="187" y="829"/>
                      <a:pt x="416" y="829"/>
                    </a:cubicBezTo>
                    <a:lnTo>
                      <a:pt x="9669" y="829"/>
                    </a:lnTo>
                    <a:cubicBezTo>
                      <a:pt x="9897" y="829"/>
                      <a:pt x="10082" y="643"/>
                      <a:pt x="10082" y="414"/>
                    </a:cubicBezTo>
                    <a:cubicBezTo>
                      <a:pt x="10082" y="185"/>
                      <a:pt x="9897" y="0"/>
                      <a:pt x="9669" y="0"/>
                    </a:cubicBezTo>
                    <a:close/>
                    <a:moveTo>
                      <a:pt x="416" y="1888"/>
                    </a:moveTo>
                    <a:cubicBezTo>
                      <a:pt x="187" y="1888"/>
                      <a:pt x="1" y="2073"/>
                      <a:pt x="1" y="2302"/>
                    </a:cubicBezTo>
                    <a:cubicBezTo>
                      <a:pt x="1" y="2531"/>
                      <a:pt x="187" y="2717"/>
                      <a:pt x="416" y="2717"/>
                    </a:cubicBezTo>
                    <a:lnTo>
                      <a:pt x="9669" y="2717"/>
                    </a:lnTo>
                    <a:cubicBezTo>
                      <a:pt x="9897" y="2715"/>
                      <a:pt x="10082" y="2531"/>
                      <a:pt x="10082" y="2302"/>
                    </a:cubicBezTo>
                    <a:cubicBezTo>
                      <a:pt x="10082" y="2073"/>
                      <a:pt x="9897" y="1888"/>
                      <a:pt x="9669" y="1888"/>
                    </a:cubicBezTo>
                    <a:close/>
                    <a:moveTo>
                      <a:pt x="416" y="3774"/>
                    </a:moveTo>
                    <a:cubicBezTo>
                      <a:pt x="187" y="3774"/>
                      <a:pt x="1" y="3960"/>
                      <a:pt x="1" y="4189"/>
                    </a:cubicBezTo>
                    <a:cubicBezTo>
                      <a:pt x="1" y="4418"/>
                      <a:pt x="187" y="4603"/>
                      <a:pt x="416" y="4603"/>
                    </a:cubicBezTo>
                    <a:lnTo>
                      <a:pt x="9669" y="4603"/>
                    </a:lnTo>
                    <a:cubicBezTo>
                      <a:pt x="9897" y="4603"/>
                      <a:pt x="10082" y="4418"/>
                      <a:pt x="10082" y="4189"/>
                    </a:cubicBezTo>
                    <a:cubicBezTo>
                      <a:pt x="10082" y="3960"/>
                      <a:pt x="9897" y="3774"/>
                      <a:pt x="9669" y="3774"/>
                    </a:cubicBezTo>
                    <a:close/>
                    <a:moveTo>
                      <a:pt x="416" y="5661"/>
                    </a:moveTo>
                    <a:cubicBezTo>
                      <a:pt x="187" y="5661"/>
                      <a:pt x="1" y="5848"/>
                      <a:pt x="1" y="6076"/>
                    </a:cubicBezTo>
                    <a:cubicBezTo>
                      <a:pt x="1" y="6305"/>
                      <a:pt x="187" y="6490"/>
                      <a:pt x="416" y="6490"/>
                    </a:cubicBezTo>
                    <a:lnTo>
                      <a:pt x="9669" y="6490"/>
                    </a:lnTo>
                    <a:cubicBezTo>
                      <a:pt x="9897" y="6489"/>
                      <a:pt x="10082" y="6305"/>
                      <a:pt x="10082" y="6076"/>
                    </a:cubicBezTo>
                    <a:cubicBezTo>
                      <a:pt x="10082" y="5848"/>
                      <a:pt x="9897" y="5661"/>
                      <a:pt x="9669" y="566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4" name="Google Shape;1874;p27"/>
              <p:cNvSpPr/>
              <p:nvPr/>
            </p:nvSpPr>
            <p:spPr>
              <a:xfrm>
                <a:off x="7150800" y="3877000"/>
                <a:ext cx="13650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7606" extrusionOk="0">
                    <a:moveTo>
                      <a:pt x="0" y="1"/>
                    </a:moveTo>
                    <a:lnTo>
                      <a:pt x="0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0" y="1413"/>
                    </a:moveTo>
                    <a:lnTo>
                      <a:pt x="0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0" y="2825"/>
                    </a:moveTo>
                    <a:lnTo>
                      <a:pt x="0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0" y="4236"/>
                    </a:moveTo>
                    <a:lnTo>
                      <a:pt x="0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0" y="5648"/>
                    </a:moveTo>
                    <a:lnTo>
                      <a:pt x="0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0" y="7060"/>
                    </a:moveTo>
                    <a:lnTo>
                      <a:pt x="0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5" name="Google Shape;1875;p27"/>
              <p:cNvSpPr/>
              <p:nvPr/>
            </p:nvSpPr>
            <p:spPr>
              <a:xfrm>
                <a:off x="7020600" y="3877000"/>
                <a:ext cx="13675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7606" extrusionOk="0">
                    <a:moveTo>
                      <a:pt x="1" y="1"/>
                    </a:moveTo>
                    <a:lnTo>
                      <a:pt x="1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1" y="1413"/>
                    </a:moveTo>
                    <a:lnTo>
                      <a:pt x="1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1" y="2825"/>
                    </a:moveTo>
                    <a:lnTo>
                      <a:pt x="1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1" y="4236"/>
                    </a:moveTo>
                    <a:lnTo>
                      <a:pt x="1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1" y="5648"/>
                    </a:moveTo>
                    <a:lnTo>
                      <a:pt x="1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1" y="7060"/>
                    </a:moveTo>
                    <a:lnTo>
                      <a:pt x="1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76" name="Google Shape;1876;p27"/>
            <p:cNvGrpSpPr/>
            <p:nvPr/>
          </p:nvGrpSpPr>
          <p:grpSpPr>
            <a:xfrm rot="10800000">
              <a:off x="8623472" y="3677352"/>
              <a:ext cx="1963472" cy="378409"/>
              <a:chOff x="6962375" y="1840000"/>
              <a:chExt cx="876550" cy="168925"/>
            </a:xfrm>
          </p:grpSpPr>
          <p:sp>
            <p:nvSpPr>
              <p:cNvPr id="1877" name="Google Shape;1877;p27"/>
              <p:cNvSpPr/>
              <p:nvPr/>
            </p:nvSpPr>
            <p:spPr>
              <a:xfrm>
                <a:off x="6962375" y="1840000"/>
                <a:ext cx="876550" cy="168925"/>
              </a:xfrm>
              <a:custGeom>
                <a:avLst/>
                <a:gdLst/>
                <a:ahLst/>
                <a:cxnLst/>
                <a:rect l="l" t="t" r="r" b="b"/>
                <a:pathLst>
                  <a:path w="35062" h="6757" extrusionOk="0">
                    <a:moveTo>
                      <a:pt x="490" y="0"/>
                    </a:moveTo>
                    <a:cubicBezTo>
                      <a:pt x="219" y="0"/>
                      <a:pt x="0" y="220"/>
                      <a:pt x="0" y="489"/>
                    </a:cubicBezTo>
                    <a:lnTo>
                      <a:pt x="0" y="543"/>
                    </a:lnTo>
                    <a:cubicBezTo>
                      <a:pt x="0" y="813"/>
                      <a:pt x="219" y="1033"/>
                      <a:pt x="490" y="1033"/>
                    </a:cubicBezTo>
                    <a:lnTo>
                      <a:pt x="31488" y="1033"/>
                    </a:lnTo>
                    <a:cubicBezTo>
                      <a:pt x="32784" y="1033"/>
                      <a:pt x="33835" y="2083"/>
                      <a:pt x="33835" y="3378"/>
                    </a:cubicBezTo>
                    <a:cubicBezTo>
                      <a:pt x="33835" y="4674"/>
                      <a:pt x="32784" y="5725"/>
                      <a:pt x="31488" y="5725"/>
                    </a:cubicBezTo>
                    <a:lnTo>
                      <a:pt x="490" y="5725"/>
                    </a:lnTo>
                    <a:cubicBezTo>
                      <a:pt x="219" y="5725"/>
                      <a:pt x="0" y="5944"/>
                      <a:pt x="0" y="6215"/>
                    </a:cubicBezTo>
                    <a:lnTo>
                      <a:pt x="0" y="6268"/>
                    </a:lnTo>
                    <a:cubicBezTo>
                      <a:pt x="0" y="6538"/>
                      <a:pt x="219" y="6757"/>
                      <a:pt x="490" y="6757"/>
                    </a:cubicBezTo>
                    <a:lnTo>
                      <a:pt x="31685" y="6757"/>
                    </a:lnTo>
                    <a:cubicBezTo>
                      <a:pt x="33550" y="6757"/>
                      <a:pt x="35062" y="5245"/>
                      <a:pt x="35062" y="3380"/>
                    </a:cubicBezTo>
                    <a:cubicBezTo>
                      <a:pt x="35062" y="1512"/>
                      <a:pt x="33550" y="0"/>
                      <a:pt x="316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8" name="Google Shape;1878;p27"/>
              <p:cNvSpPr/>
              <p:nvPr/>
            </p:nvSpPr>
            <p:spPr>
              <a:xfrm>
                <a:off x="6989325" y="1865800"/>
                <a:ext cx="818925" cy="117300"/>
              </a:xfrm>
              <a:custGeom>
                <a:avLst/>
                <a:gdLst/>
                <a:ahLst/>
                <a:cxnLst/>
                <a:rect l="l" t="t" r="r" b="b"/>
                <a:pathLst>
                  <a:path w="32757" h="4692" extrusionOk="0">
                    <a:moveTo>
                      <a:pt x="0" y="1"/>
                    </a:moveTo>
                    <a:lnTo>
                      <a:pt x="0" y="4692"/>
                    </a:lnTo>
                    <a:lnTo>
                      <a:pt x="30410" y="4692"/>
                    </a:lnTo>
                    <a:cubicBezTo>
                      <a:pt x="31706" y="4692"/>
                      <a:pt x="32757" y="3641"/>
                      <a:pt x="32757" y="2346"/>
                    </a:cubicBezTo>
                    <a:cubicBezTo>
                      <a:pt x="32757" y="1051"/>
                      <a:pt x="31706" y="1"/>
                      <a:pt x="304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9" name="Google Shape;1879;p27"/>
              <p:cNvSpPr/>
              <p:nvPr/>
            </p:nvSpPr>
            <p:spPr>
              <a:xfrm>
                <a:off x="6989325" y="1887275"/>
                <a:ext cx="717300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28692" h="2935" extrusionOk="0">
                    <a:moveTo>
                      <a:pt x="141" y="0"/>
                    </a:moveTo>
                    <a:cubicBezTo>
                      <a:pt x="62" y="0"/>
                      <a:pt x="0" y="65"/>
                      <a:pt x="0" y="143"/>
                    </a:cubicBezTo>
                    <a:cubicBezTo>
                      <a:pt x="0" y="221"/>
                      <a:pt x="64" y="284"/>
                      <a:pt x="141" y="284"/>
                    </a:cubicBezTo>
                    <a:lnTo>
                      <a:pt x="28549" y="284"/>
                    </a:lnTo>
                    <a:cubicBezTo>
                      <a:pt x="28627" y="284"/>
                      <a:pt x="28692" y="220"/>
                      <a:pt x="28692" y="143"/>
                    </a:cubicBezTo>
                    <a:cubicBezTo>
                      <a:pt x="28692" y="64"/>
                      <a:pt x="28626" y="0"/>
                      <a:pt x="28549" y="0"/>
                    </a:cubicBezTo>
                    <a:close/>
                    <a:moveTo>
                      <a:pt x="141" y="884"/>
                    </a:moveTo>
                    <a:cubicBezTo>
                      <a:pt x="64" y="884"/>
                      <a:pt x="0" y="947"/>
                      <a:pt x="0" y="1026"/>
                    </a:cubicBezTo>
                    <a:cubicBezTo>
                      <a:pt x="0" y="1103"/>
                      <a:pt x="62" y="1168"/>
                      <a:pt x="141" y="1168"/>
                    </a:cubicBezTo>
                    <a:lnTo>
                      <a:pt x="20459" y="1168"/>
                    </a:lnTo>
                    <a:cubicBezTo>
                      <a:pt x="20537" y="1166"/>
                      <a:pt x="20600" y="1104"/>
                      <a:pt x="20600" y="1026"/>
                    </a:cubicBezTo>
                    <a:cubicBezTo>
                      <a:pt x="20600" y="949"/>
                      <a:pt x="20537" y="884"/>
                      <a:pt x="20458" y="884"/>
                    </a:cubicBezTo>
                    <a:close/>
                    <a:moveTo>
                      <a:pt x="141" y="1766"/>
                    </a:moveTo>
                    <a:cubicBezTo>
                      <a:pt x="64" y="1766"/>
                      <a:pt x="0" y="1829"/>
                      <a:pt x="0" y="1909"/>
                    </a:cubicBezTo>
                    <a:cubicBezTo>
                      <a:pt x="0" y="1986"/>
                      <a:pt x="62" y="2051"/>
                      <a:pt x="141" y="2051"/>
                    </a:cubicBezTo>
                    <a:lnTo>
                      <a:pt x="24085" y="2051"/>
                    </a:lnTo>
                    <a:cubicBezTo>
                      <a:pt x="24164" y="2051"/>
                      <a:pt x="24227" y="1988"/>
                      <a:pt x="24227" y="1909"/>
                    </a:cubicBezTo>
                    <a:cubicBezTo>
                      <a:pt x="24227" y="1832"/>
                      <a:pt x="24164" y="1766"/>
                      <a:pt x="24085" y="1766"/>
                    </a:cubicBezTo>
                    <a:close/>
                    <a:moveTo>
                      <a:pt x="141" y="2651"/>
                    </a:moveTo>
                    <a:cubicBezTo>
                      <a:pt x="64" y="2651"/>
                      <a:pt x="0" y="2714"/>
                      <a:pt x="0" y="2792"/>
                    </a:cubicBezTo>
                    <a:cubicBezTo>
                      <a:pt x="0" y="2870"/>
                      <a:pt x="62" y="2934"/>
                      <a:pt x="141" y="2934"/>
                    </a:cubicBezTo>
                    <a:lnTo>
                      <a:pt x="26328" y="2934"/>
                    </a:lnTo>
                    <a:cubicBezTo>
                      <a:pt x="26405" y="2934"/>
                      <a:pt x="26469" y="2870"/>
                      <a:pt x="26469" y="2792"/>
                    </a:cubicBezTo>
                    <a:cubicBezTo>
                      <a:pt x="26469" y="2715"/>
                      <a:pt x="26406" y="2651"/>
                      <a:pt x="26328" y="2651"/>
                    </a:cubicBezTo>
                    <a:close/>
                  </a:path>
                </a:pathLst>
              </a:custGeom>
              <a:solidFill>
                <a:srgbClr val="6BB3EA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0" name="Google Shape;1880;p27"/>
              <p:cNvSpPr/>
              <p:nvPr/>
            </p:nvSpPr>
            <p:spPr>
              <a:xfrm>
                <a:off x="7318650" y="1887300"/>
                <a:ext cx="112625" cy="85575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3423" extrusionOk="0">
                    <a:moveTo>
                      <a:pt x="0" y="1"/>
                    </a:moveTo>
                    <a:lnTo>
                      <a:pt x="0" y="3422"/>
                    </a:lnTo>
                    <a:lnTo>
                      <a:pt x="1053" y="3064"/>
                    </a:lnTo>
                    <a:lnTo>
                      <a:pt x="2272" y="2650"/>
                    </a:lnTo>
                    <a:lnTo>
                      <a:pt x="3489" y="3071"/>
                    </a:lnTo>
                    <a:lnTo>
                      <a:pt x="4504" y="3422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1" name="Google Shape;1881;p27"/>
              <p:cNvSpPr/>
              <p:nvPr/>
            </p:nvSpPr>
            <p:spPr>
              <a:xfrm>
                <a:off x="7344950" y="1887300"/>
                <a:ext cx="60950" cy="76800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3072" extrusionOk="0">
                    <a:moveTo>
                      <a:pt x="1" y="1"/>
                    </a:moveTo>
                    <a:lnTo>
                      <a:pt x="1" y="3064"/>
                    </a:lnTo>
                    <a:lnTo>
                      <a:pt x="1220" y="2650"/>
                    </a:lnTo>
                    <a:lnTo>
                      <a:pt x="2437" y="3071"/>
                    </a:lnTo>
                    <a:lnTo>
                      <a:pt x="24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82" name="Google Shape;1882;p27"/>
            <p:cNvGrpSpPr/>
            <p:nvPr/>
          </p:nvGrpSpPr>
          <p:grpSpPr>
            <a:xfrm>
              <a:off x="-1604191" y="2714461"/>
              <a:ext cx="2013326" cy="288685"/>
              <a:chOff x="6919063" y="1049075"/>
              <a:chExt cx="896525" cy="128550"/>
            </a:xfrm>
          </p:grpSpPr>
          <p:sp>
            <p:nvSpPr>
              <p:cNvPr id="1883" name="Google Shape;1883;p27"/>
              <p:cNvSpPr/>
              <p:nvPr/>
            </p:nvSpPr>
            <p:spPr>
              <a:xfrm>
                <a:off x="6919063" y="1049075"/>
                <a:ext cx="896525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35861" h="5139" extrusionOk="0">
                    <a:moveTo>
                      <a:pt x="2" y="1"/>
                    </a:moveTo>
                    <a:lnTo>
                      <a:pt x="0" y="5138"/>
                    </a:lnTo>
                    <a:lnTo>
                      <a:pt x="35860" y="5139"/>
                    </a:lnTo>
                    <a:lnTo>
                      <a:pt x="35860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4" name="Google Shape;1884;p27"/>
              <p:cNvSpPr/>
              <p:nvPr/>
            </p:nvSpPr>
            <p:spPr>
              <a:xfrm>
                <a:off x="7169925" y="1075975"/>
                <a:ext cx="394825" cy="74697"/>
              </a:xfrm>
              <a:custGeom>
                <a:avLst/>
                <a:gdLst/>
                <a:ahLst/>
                <a:cxnLst/>
                <a:rect l="l" t="t" r="r" b="b"/>
                <a:pathLst>
                  <a:path w="15793" h="2582" extrusionOk="0">
                    <a:moveTo>
                      <a:pt x="1290" y="1"/>
                    </a:moveTo>
                    <a:cubicBezTo>
                      <a:pt x="1290" y="713"/>
                      <a:pt x="712" y="1291"/>
                      <a:pt x="0" y="1291"/>
                    </a:cubicBezTo>
                    <a:cubicBezTo>
                      <a:pt x="712" y="1291"/>
                      <a:pt x="1290" y="1868"/>
                      <a:pt x="1290" y="2581"/>
                    </a:cubicBezTo>
                    <a:lnTo>
                      <a:pt x="14502" y="2582"/>
                    </a:lnTo>
                    <a:cubicBezTo>
                      <a:pt x="14504" y="1870"/>
                      <a:pt x="15081" y="1292"/>
                      <a:pt x="15792" y="1292"/>
                    </a:cubicBezTo>
                    <a:cubicBezTo>
                      <a:pt x="15080" y="1292"/>
                      <a:pt x="14502" y="714"/>
                      <a:pt x="14502" y="2"/>
                    </a:cubicBez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5" name="Google Shape;1885;p27"/>
              <p:cNvSpPr/>
              <p:nvPr/>
            </p:nvSpPr>
            <p:spPr>
              <a:xfrm>
                <a:off x="7607813" y="1049150"/>
                <a:ext cx="170750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6830" h="5139" extrusionOk="0">
                    <a:moveTo>
                      <a:pt x="1" y="1"/>
                    </a:moveTo>
                    <a:lnTo>
                      <a:pt x="1" y="5138"/>
                    </a:lnTo>
                    <a:lnTo>
                      <a:pt x="1177" y="5138"/>
                    </a:lnTo>
                    <a:lnTo>
                      <a:pt x="1177" y="1"/>
                    </a:lnTo>
                    <a:close/>
                    <a:moveTo>
                      <a:pt x="1947" y="1"/>
                    </a:moveTo>
                    <a:lnTo>
                      <a:pt x="1947" y="5138"/>
                    </a:lnTo>
                    <a:lnTo>
                      <a:pt x="3124" y="5138"/>
                    </a:lnTo>
                    <a:lnTo>
                      <a:pt x="3124" y="1"/>
                    </a:lnTo>
                    <a:close/>
                    <a:moveTo>
                      <a:pt x="4016" y="1"/>
                    </a:moveTo>
                    <a:lnTo>
                      <a:pt x="4016" y="5138"/>
                    </a:lnTo>
                    <a:lnTo>
                      <a:pt x="6830" y="5138"/>
                    </a:lnTo>
                    <a:lnTo>
                      <a:pt x="6830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6" name="Google Shape;1886;p27"/>
              <p:cNvSpPr/>
              <p:nvPr/>
            </p:nvSpPr>
            <p:spPr>
              <a:xfrm>
                <a:off x="7735263" y="1059925"/>
                <a:ext cx="17325" cy="10937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4375" extrusionOk="0">
                    <a:moveTo>
                      <a:pt x="321" y="0"/>
                    </a:moveTo>
                    <a:cubicBezTo>
                      <a:pt x="149" y="0"/>
                      <a:pt x="3" y="126"/>
                      <a:pt x="39" y="322"/>
                    </a:cubicBezTo>
                    <a:cubicBezTo>
                      <a:pt x="70" y="492"/>
                      <a:pt x="157" y="587"/>
                      <a:pt x="303" y="587"/>
                    </a:cubicBezTo>
                    <a:cubicBezTo>
                      <a:pt x="332" y="587"/>
                      <a:pt x="365" y="584"/>
                      <a:pt x="399" y="575"/>
                    </a:cubicBezTo>
                    <a:cubicBezTo>
                      <a:pt x="670" y="511"/>
                      <a:pt x="692" y="127"/>
                      <a:pt x="456" y="26"/>
                    </a:cubicBezTo>
                    <a:lnTo>
                      <a:pt x="419" y="14"/>
                    </a:lnTo>
                    <a:cubicBezTo>
                      <a:pt x="386" y="5"/>
                      <a:pt x="353" y="0"/>
                      <a:pt x="321" y="0"/>
                    </a:cubicBezTo>
                    <a:close/>
                    <a:moveTo>
                      <a:pt x="319" y="947"/>
                    </a:moveTo>
                    <a:cubicBezTo>
                      <a:pt x="146" y="947"/>
                      <a:pt x="0" y="1073"/>
                      <a:pt x="37" y="1268"/>
                    </a:cubicBezTo>
                    <a:cubicBezTo>
                      <a:pt x="68" y="1439"/>
                      <a:pt x="155" y="1535"/>
                      <a:pt x="300" y="1535"/>
                    </a:cubicBezTo>
                    <a:cubicBezTo>
                      <a:pt x="330" y="1535"/>
                      <a:pt x="363" y="1530"/>
                      <a:pt x="398" y="1522"/>
                    </a:cubicBezTo>
                    <a:cubicBezTo>
                      <a:pt x="670" y="1458"/>
                      <a:pt x="692" y="1074"/>
                      <a:pt x="454" y="972"/>
                    </a:cubicBezTo>
                    <a:cubicBezTo>
                      <a:pt x="443" y="967"/>
                      <a:pt x="431" y="964"/>
                      <a:pt x="417" y="960"/>
                    </a:cubicBezTo>
                    <a:cubicBezTo>
                      <a:pt x="384" y="951"/>
                      <a:pt x="351" y="947"/>
                      <a:pt x="319" y="947"/>
                    </a:cubicBezTo>
                    <a:close/>
                    <a:moveTo>
                      <a:pt x="319" y="1893"/>
                    </a:moveTo>
                    <a:cubicBezTo>
                      <a:pt x="146" y="1893"/>
                      <a:pt x="0" y="2020"/>
                      <a:pt x="37" y="2215"/>
                    </a:cubicBezTo>
                    <a:cubicBezTo>
                      <a:pt x="68" y="2385"/>
                      <a:pt x="155" y="2481"/>
                      <a:pt x="300" y="2481"/>
                    </a:cubicBezTo>
                    <a:cubicBezTo>
                      <a:pt x="330" y="2481"/>
                      <a:pt x="363" y="2477"/>
                      <a:pt x="398" y="2469"/>
                    </a:cubicBezTo>
                    <a:cubicBezTo>
                      <a:pt x="670" y="2404"/>
                      <a:pt x="692" y="2023"/>
                      <a:pt x="454" y="1919"/>
                    </a:cubicBezTo>
                    <a:cubicBezTo>
                      <a:pt x="443" y="1913"/>
                      <a:pt x="431" y="1910"/>
                      <a:pt x="417" y="1907"/>
                    </a:cubicBezTo>
                    <a:cubicBezTo>
                      <a:pt x="384" y="1898"/>
                      <a:pt x="351" y="1893"/>
                      <a:pt x="319" y="1893"/>
                    </a:cubicBezTo>
                    <a:close/>
                    <a:moveTo>
                      <a:pt x="319" y="2840"/>
                    </a:moveTo>
                    <a:cubicBezTo>
                      <a:pt x="146" y="2840"/>
                      <a:pt x="0" y="2966"/>
                      <a:pt x="37" y="3162"/>
                    </a:cubicBezTo>
                    <a:cubicBezTo>
                      <a:pt x="68" y="3332"/>
                      <a:pt x="155" y="3428"/>
                      <a:pt x="300" y="3428"/>
                    </a:cubicBezTo>
                    <a:cubicBezTo>
                      <a:pt x="330" y="3428"/>
                      <a:pt x="363" y="3424"/>
                      <a:pt x="398" y="3415"/>
                    </a:cubicBezTo>
                    <a:cubicBezTo>
                      <a:pt x="668" y="3351"/>
                      <a:pt x="692" y="2969"/>
                      <a:pt x="454" y="2865"/>
                    </a:cubicBezTo>
                    <a:cubicBezTo>
                      <a:pt x="443" y="2860"/>
                      <a:pt x="431" y="2857"/>
                      <a:pt x="417" y="2854"/>
                    </a:cubicBezTo>
                    <a:cubicBezTo>
                      <a:pt x="384" y="2844"/>
                      <a:pt x="351" y="2840"/>
                      <a:pt x="319" y="2840"/>
                    </a:cubicBezTo>
                    <a:close/>
                    <a:moveTo>
                      <a:pt x="319" y="3786"/>
                    </a:moveTo>
                    <a:cubicBezTo>
                      <a:pt x="146" y="3786"/>
                      <a:pt x="0" y="3913"/>
                      <a:pt x="37" y="4108"/>
                    </a:cubicBezTo>
                    <a:cubicBezTo>
                      <a:pt x="68" y="4278"/>
                      <a:pt x="155" y="4374"/>
                      <a:pt x="300" y="4374"/>
                    </a:cubicBezTo>
                    <a:cubicBezTo>
                      <a:pt x="330" y="4374"/>
                      <a:pt x="363" y="4370"/>
                      <a:pt x="398" y="4362"/>
                    </a:cubicBezTo>
                    <a:cubicBezTo>
                      <a:pt x="668" y="4297"/>
                      <a:pt x="692" y="3916"/>
                      <a:pt x="454" y="3812"/>
                    </a:cubicBezTo>
                    <a:cubicBezTo>
                      <a:pt x="443" y="3807"/>
                      <a:pt x="431" y="3803"/>
                      <a:pt x="417" y="3800"/>
                    </a:cubicBezTo>
                    <a:cubicBezTo>
                      <a:pt x="384" y="3791"/>
                      <a:pt x="351" y="3786"/>
                      <a:pt x="319" y="37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7" name="Google Shape;1887;p27"/>
              <p:cNvSpPr/>
              <p:nvPr/>
            </p:nvSpPr>
            <p:spPr>
              <a:xfrm>
                <a:off x="6956088" y="1049125"/>
                <a:ext cx="170700" cy="128425"/>
              </a:xfrm>
              <a:custGeom>
                <a:avLst/>
                <a:gdLst/>
                <a:ahLst/>
                <a:cxnLst/>
                <a:rect l="l" t="t" r="r" b="b"/>
                <a:pathLst>
                  <a:path w="6828" h="5137" extrusionOk="0">
                    <a:moveTo>
                      <a:pt x="1" y="1"/>
                    </a:moveTo>
                    <a:lnTo>
                      <a:pt x="1" y="5137"/>
                    </a:lnTo>
                    <a:lnTo>
                      <a:pt x="2815" y="5137"/>
                    </a:lnTo>
                    <a:lnTo>
                      <a:pt x="2815" y="1"/>
                    </a:lnTo>
                    <a:close/>
                    <a:moveTo>
                      <a:pt x="3705" y="1"/>
                    </a:moveTo>
                    <a:lnTo>
                      <a:pt x="3705" y="5137"/>
                    </a:lnTo>
                    <a:lnTo>
                      <a:pt x="4881" y="5137"/>
                    </a:lnTo>
                    <a:lnTo>
                      <a:pt x="4881" y="1"/>
                    </a:lnTo>
                    <a:close/>
                    <a:moveTo>
                      <a:pt x="5651" y="1"/>
                    </a:moveTo>
                    <a:lnTo>
                      <a:pt x="5651" y="5137"/>
                    </a:lnTo>
                    <a:lnTo>
                      <a:pt x="6828" y="5137"/>
                    </a:lnTo>
                    <a:lnTo>
                      <a:pt x="682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8" name="Google Shape;1888;p27"/>
              <p:cNvSpPr/>
              <p:nvPr/>
            </p:nvSpPr>
            <p:spPr>
              <a:xfrm>
                <a:off x="6982063" y="1059850"/>
                <a:ext cx="17275" cy="1094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376" extrusionOk="0">
                    <a:moveTo>
                      <a:pt x="373" y="1"/>
                    </a:moveTo>
                    <a:cubicBezTo>
                      <a:pt x="341" y="1"/>
                      <a:pt x="307" y="5"/>
                      <a:pt x="274" y="15"/>
                    </a:cubicBezTo>
                    <a:cubicBezTo>
                      <a:pt x="261" y="17"/>
                      <a:pt x="249" y="21"/>
                      <a:pt x="238" y="26"/>
                    </a:cubicBezTo>
                    <a:cubicBezTo>
                      <a:pt x="0" y="129"/>
                      <a:pt x="24" y="512"/>
                      <a:pt x="295" y="576"/>
                    </a:cubicBezTo>
                    <a:cubicBezTo>
                      <a:pt x="330" y="585"/>
                      <a:pt x="362" y="589"/>
                      <a:pt x="392" y="589"/>
                    </a:cubicBezTo>
                    <a:cubicBezTo>
                      <a:pt x="537" y="589"/>
                      <a:pt x="624" y="493"/>
                      <a:pt x="655" y="322"/>
                    </a:cubicBezTo>
                    <a:cubicBezTo>
                      <a:pt x="691" y="127"/>
                      <a:pt x="545" y="1"/>
                      <a:pt x="373" y="1"/>
                    </a:cubicBezTo>
                    <a:close/>
                    <a:moveTo>
                      <a:pt x="373" y="948"/>
                    </a:moveTo>
                    <a:cubicBezTo>
                      <a:pt x="341" y="948"/>
                      <a:pt x="307" y="952"/>
                      <a:pt x="274" y="961"/>
                    </a:cubicBezTo>
                    <a:lnTo>
                      <a:pt x="238" y="973"/>
                    </a:lnTo>
                    <a:cubicBezTo>
                      <a:pt x="0" y="1076"/>
                      <a:pt x="24" y="1459"/>
                      <a:pt x="295" y="1523"/>
                    </a:cubicBezTo>
                    <a:cubicBezTo>
                      <a:pt x="329" y="1531"/>
                      <a:pt x="361" y="1535"/>
                      <a:pt x="390" y="1535"/>
                    </a:cubicBezTo>
                    <a:cubicBezTo>
                      <a:pt x="536" y="1535"/>
                      <a:pt x="624" y="1438"/>
                      <a:pt x="655" y="1268"/>
                    </a:cubicBezTo>
                    <a:cubicBezTo>
                      <a:pt x="691" y="1074"/>
                      <a:pt x="545" y="948"/>
                      <a:pt x="373" y="948"/>
                    </a:cubicBezTo>
                    <a:close/>
                    <a:moveTo>
                      <a:pt x="373" y="1895"/>
                    </a:moveTo>
                    <a:cubicBezTo>
                      <a:pt x="341" y="1895"/>
                      <a:pt x="307" y="1900"/>
                      <a:pt x="274" y="1909"/>
                    </a:cubicBezTo>
                    <a:lnTo>
                      <a:pt x="238" y="1921"/>
                    </a:lnTo>
                    <a:cubicBezTo>
                      <a:pt x="0" y="2022"/>
                      <a:pt x="24" y="2406"/>
                      <a:pt x="295" y="2470"/>
                    </a:cubicBezTo>
                    <a:cubicBezTo>
                      <a:pt x="329" y="2479"/>
                      <a:pt x="361" y="2483"/>
                      <a:pt x="391" y="2483"/>
                    </a:cubicBezTo>
                    <a:cubicBezTo>
                      <a:pt x="537" y="2483"/>
                      <a:pt x="624" y="2387"/>
                      <a:pt x="655" y="2216"/>
                    </a:cubicBezTo>
                    <a:cubicBezTo>
                      <a:pt x="691" y="2021"/>
                      <a:pt x="545" y="1895"/>
                      <a:pt x="373" y="1895"/>
                    </a:cubicBezTo>
                    <a:close/>
                    <a:moveTo>
                      <a:pt x="373" y="2842"/>
                    </a:moveTo>
                    <a:cubicBezTo>
                      <a:pt x="341" y="2842"/>
                      <a:pt x="307" y="2846"/>
                      <a:pt x="274" y="2855"/>
                    </a:cubicBezTo>
                    <a:lnTo>
                      <a:pt x="238" y="2867"/>
                    </a:lnTo>
                    <a:cubicBezTo>
                      <a:pt x="0" y="2969"/>
                      <a:pt x="24" y="3353"/>
                      <a:pt x="295" y="3417"/>
                    </a:cubicBezTo>
                    <a:cubicBezTo>
                      <a:pt x="329" y="3425"/>
                      <a:pt x="361" y="3429"/>
                      <a:pt x="391" y="3429"/>
                    </a:cubicBezTo>
                    <a:cubicBezTo>
                      <a:pt x="537" y="3429"/>
                      <a:pt x="624" y="3333"/>
                      <a:pt x="655" y="3162"/>
                    </a:cubicBezTo>
                    <a:cubicBezTo>
                      <a:pt x="691" y="2968"/>
                      <a:pt x="545" y="2842"/>
                      <a:pt x="373" y="2842"/>
                    </a:cubicBezTo>
                    <a:close/>
                    <a:moveTo>
                      <a:pt x="373" y="3788"/>
                    </a:moveTo>
                    <a:cubicBezTo>
                      <a:pt x="341" y="3788"/>
                      <a:pt x="307" y="3793"/>
                      <a:pt x="274" y="3802"/>
                    </a:cubicBezTo>
                    <a:lnTo>
                      <a:pt x="238" y="3814"/>
                    </a:lnTo>
                    <a:cubicBezTo>
                      <a:pt x="0" y="3917"/>
                      <a:pt x="24" y="4299"/>
                      <a:pt x="295" y="4364"/>
                    </a:cubicBezTo>
                    <a:cubicBezTo>
                      <a:pt x="329" y="4372"/>
                      <a:pt x="361" y="4376"/>
                      <a:pt x="391" y="4376"/>
                    </a:cubicBezTo>
                    <a:cubicBezTo>
                      <a:pt x="537" y="4376"/>
                      <a:pt x="624" y="4280"/>
                      <a:pt x="655" y="4109"/>
                    </a:cubicBezTo>
                    <a:cubicBezTo>
                      <a:pt x="691" y="3915"/>
                      <a:pt x="545" y="3788"/>
                      <a:pt x="373" y="37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9" name="Google Shape;1889;p27"/>
              <p:cNvSpPr/>
              <p:nvPr/>
            </p:nvSpPr>
            <p:spPr>
              <a:xfrm>
                <a:off x="7215750" y="1092437"/>
                <a:ext cx="289625" cy="42151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1457" extrusionOk="0">
                    <a:moveTo>
                      <a:pt x="11585" y="895"/>
                    </a:moveTo>
                    <a:lnTo>
                      <a:pt x="11585" y="895"/>
                    </a:lnTo>
                    <a:cubicBezTo>
                      <a:pt x="11585" y="895"/>
                      <a:pt x="11585" y="895"/>
                      <a:pt x="11585" y="895"/>
                    </a:cubicBezTo>
                    <a:cubicBezTo>
                      <a:pt x="11585" y="895"/>
                      <a:pt x="11585" y="895"/>
                      <a:pt x="11585" y="895"/>
                    </a:cubicBezTo>
                    <a:close/>
                    <a:moveTo>
                      <a:pt x="7676" y="1045"/>
                    </a:moveTo>
                    <a:cubicBezTo>
                      <a:pt x="7676" y="1045"/>
                      <a:pt x="7676" y="1045"/>
                      <a:pt x="7676" y="1045"/>
                    </a:cubicBezTo>
                    <a:lnTo>
                      <a:pt x="7676" y="1045"/>
                    </a:lnTo>
                    <a:cubicBezTo>
                      <a:pt x="7676" y="1045"/>
                      <a:pt x="7676" y="1045"/>
                      <a:pt x="7676" y="1045"/>
                    </a:cubicBezTo>
                    <a:close/>
                    <a:moveTo>
                      <a:pt x="10391" y="1144"/>
                    </a:moveTo>
                    <a:lnTo>
                      <a:pt x="10391" y="1144"/>
                    </a:lnTo>
                    <a:cubicBezTo>
                      <a:pt x="10391" y="1144"/>
                      <a:pt x="10391" y="1144"/>
                      <a:pt x="10391" y="1144"/>
                    </a:cubicBezTo>
                    <a:cubicBezTo>
                      <a:pt x="10391" y="1144"/>
                      <a:pt x="10391" y="1144"/>
                      <a:pt x="10391" y="1144"/>
                    </a:cubicBezTo>
                    <a:close/>
                    <a:moveTo>
                      <a:pt x="3643" y="1"/>
                    </a:moveTo>
                    <a:cubicBezTo>
                      <a:pt x="3604" y="1"/>
                      <a:pt x="3566" y="2"/>
                      <a:pt x="3527" y="6"/>
                    </a:cubicBezTo>
                    <a:cubicBezTo>
                      <a:pt x="3349" y="23"/>
                      <a:pt x="3214" y="112"/>
                      <a:pt x="3071" y="187"/>
                    </a:cubicBezTo>
                    <a:cubicBezTo>
                      <a:pt x="2907" y="221"/>
                      <a:pt x="2264" y="370"/>
                      <a:pt x="2109" y="503"/>
                    </a:cubicBezTo>
                    <a:cubicBezTo>
                      <a:pt x="1917" y="474"/>
                      <a:pt x="1733" y="460"/>
                      <a:pt x="1559" y="460"/>
                    </a:cubicBezTo>
                    <a:cubicBezTo>
                      <a:pt x="1311" y="460"/>
                      <a:pt x="1082" y="489"/>
                      <a:pt x="873" y="545"/>
                    </a:cubicBezTo>
                    <a:cubicBezTo>
                      <a:pt x="749" y="579"/>
                      <a:pt x="124" y="758"/>
                      <a:pt x="12" y="978"/>
                    </a:cubicBezTo>
                    <a:cubicBezTo>
                      <a:pt x="9" y="984"/>
                      <a:pt x="7" y="990"/>
                      <a:pt x="6" y="997"/>
                    </a:cubicBezTo>
                    <a:cubicBezTo>
                      <a:pt x="0" y="1027"/>
                      <a:pt x="14" y="1056"/>
                      <a:pt x="43" y="1071"/>
                    </a:cubicBezTo>
                    <a:cubicBezTo>
                      <a:pt x="53" y="1076"/>
                      <a:pt x="64" y="1078"/>
                      <a:pt x="75" y="1078"/>
                    </a:cubicBezTo>
                    <a:cubicBezTo>
                      <a:pt x="100" y="1078"/>
                      <a:pt x="124" y="1064"/>
                      <a:pt x="136" y="1040"/>
                    </a:cubicBezTo>
                    <a:cubicBezTo>
                      <a:pt x="195" y="925"/>
                      <a:pt x="569" y="771"/>
                      <a:pt x="911" y="679"/>
                    </a:cubicBezTo>
                    <a:cubicBezTo>
                      <a:pt x="1109" y="625"/>
                      <a:pt x="1326" y="598"/>
                      <a:pt x="1561" y="598"/>
                    </a:cubicBezTo>
                    <a:cubicBezTo>
                      <a:pt x="1737" y="598"/>
                      <a:pt x="1924" y="614"/>
                      <a:pt x="2121" y="644"/>
                    </a:cubicBezTo>
                    <a:cubicBezTo>
                      <a:pt x="2130" y="647"/>
                      <a:pt x="2138" y="650"/>
                      <a:pt x="2146" y="650"/>
                    </a:cubicBezTo>
                    <a:cubicBezTo>
                      <a:pt x="2149" y="650"/>
                      <a:pt x="2151" y="650"/>
                      <a:pt x="2153" y="649"/>
                    </a:cubicBezTo>
                    <a:cubicBezTo>
                      <a:pt x="2292" y="672"/>
                      <a:pt x="2436" y="700"/>
                      <a:pt x="2586" y="738"/>
                    </a:cubicBezTo>
                    <a:cubicBezTo>
                      <a:pt x="2826" y="798"/>
                      <a:pt x="3062" y="862"/>
                      <a:pt x="3296" y="925"/>
                    </a:cubicBezTo>
                    <a:cubicBezTo>
                      <a:pt x="4161" y="1160"/>
                      <a:pt x="4985" y="1384"/>
                      <a:pt x="5904" y="1384"/>
                    </a:cubicBezTo>
                    <a:cubicBezTo>
                      <a:pt x="6014" y="1384"/>
                      <a:pt x="6125" y="1381"/>
                      <a:pt x="6237" y="1374"/>
                    </a:cubicBezTo>
                    <a:cubicBezTo>
                      <a:pt x="6389" y="1407"/>
                      <a:pt x="6537" y="1456"/>
                      <a:pt x="6695" y="1456"/>
                    </a:cubicBezTo>
                    <a:cubicBezTo>
                      <a:pt x="6725" y="1456"/>
                      <a:pt x="6756" y="1454"/>
                      <a:pt x="6787" y="1450"/>
                    </a:cubicBezTo>
                    <a:cubicBezTo>
                      <a:pt x="7135" y="1403"/>
                      <a:pt x="7399" y="1197"/>
                      <a:pt x="7676" y="1045"/>
                    </a:cubicBezTo>
                    <a:lnTo>
                      <a:pt x="7676" y="1045"/>
                    </a:lnTo>
                    <a:cubicBezTo>
                      <a:pt x="7674" y="1046"/>
                      <a:pt x="7672" y="1046"/>
                      <a:pt x="7669" y="1046"/>
                    </a:cubicBezTo>
                    <a:cubicBezTo>
                      <a:pt x="7628" y="1046"/>
                      <a:pt x="7449" y="985"/>
                      <a:pt x="7418" y="979"/>
                    </a:cubicBezTo>
                    <a:cubicBezTo>
                      <a:pt x="7334" y="959"/>
                      <a:pt x="7255" y="950"/>
                      <a:pt x="7170" y="945"/>
                    </a:cubicBezTo>
                    <a:cubicBezTo>
                      <a:pt x="7085" y="940"/>
                      <a:pt x="6998" y="931"/>
                      <a:pt x="6912" y="931"/>
                    </a:cubicBezTo>
                    <a:cubicBezTo>
                      <a:pt x="6833" y="931"/>
                      <a:pt x="6755" y="939"/>
                      <a:pt x="6681" y="965"/>
                    </a:cubicBezTo>
                    <a:cubicBezTo>
                      <a:pt x="6500" y="1028"/>
                      <a:pt x="6352" y="1088"/>
                      <a:pt x="6200" y="1184"/>
                    </a:cubicBezTo>
                    <a:cubicBezTo>
                      <a:pt x="6174" y="1200"/>
                      <a:pt x="6138" y="1219"/>
                      <a:pt x="6103" y="1241"/>
                    </a:cubicBezTo>
                    <a:cubicBezTo>
                      <a:pt x="6037" y="1243"/>
                      <a:pt x="5971" y="1244"/>
                      <a:pt x="5905" y="1244"/>
                    </a:cubicBezTo>
                    <a:cubicBezTo>
                      <a:pt x="5191" y="1244"/>
                      <a:pt x="4530" y="1105"/>
                      <a:pt x="3862" y="933"/>
                    </a:cubicBezTo>
                    <a:cubicBezTo>
                      <a:pt x="4317" y="917"/>
                      <a:pt x="4762" y="811"/>
                      <a:pt x="5282" y="674"/>
                    </a:cubicBezTo>
                    <a:cubicBezTo>
                      <a:pt x="5662" y="573"/>
                      <a:pt x="6071" y="489"/>
                      <a:pt x="6521" y="421"/>
                    </a:cubicBezTo>
                    <a:cubicBezTo>
                      <a:pt x="6529" y="424"/>
                      <a:pt x="6538" y="426"/>
                      <a:pt x="6548" y="426"/>
                    </a:cubicBezTo>
                    <a:cubicBezTo>
                      <a:pt x="6551" y="426"/>
                      <a:pt x="6555" y="425"/>
                      <a:pt x="6559" y="425"/>
                    </a:cubicBezTo>
                    <a:cubicBezTo>
                      <a:pt x="6596" y="417"/>
                      <a:pt x="6638" y="413"/>
                      <a:pt x="6684" y="413"/>
                    </a:cubicBezTo>
                    <a:cubicBezTo>
                      <a:pt x="6994" y="413"/>
                      <a:pt x="7475" y="576"/>
                      <a:pt x="7713" y="674"/>
                    </a:cubicBezTo>
                    <a:cubicBezTo>
                      <a:pt x="8082" y="826"/>
                      <a:pt x="8432" y="954"/>
                      <a:pt x="8824" y="1047"/>
                    </a:cubicBezTo>
                    <a:cubicBezTo>
                      <a:pt x="8854" y="1061"/>
                      <a:pt x="8884" y="1076"/>
                      <a:pt x="8907" y="1088"/>
                    </a:cubicBezTo>
                    <a:cubicBezTo>
                      <a:pt x="9067" y="1175"/>
                      <a:pt x="9222" y="1227"/>
                      <a:pt x="9408" y="1279"/>
                    </a:cubicBezTo>
                    <a:cubicBezTo>
                      <a:pt x="9466" y="1296"/>
                      <a:pt x="9526" y="1302"/>
                      <a:pt x="9585" y="1302"/>
                    </a:cubicBezTo>
                    <a:cubicBezTo>
                      <a:pt x="9690" y="1302"/>
                      <a:pt x="9795" y="1284"/>
                      <a:pt x="9897" y="1273"/>
                    </a:cubicBezTo>
                    <a:cubicBezTo>
                      <a:pt x="9982" y="1263"/>
                      <a:pt x="10060" y="1248"/>
                      <a:pt x="10141" y="1226"/>
                    </a:cubicBezTo>
                    <a:cubicBezTo>
                      <a:pt x="10171" y="1217"/>
                      <a:pt x="10349" y="1144"/>
                      <a:pt x="10386" y="1144"/>
                    </a:cubicBezTo>
                    <a:cubicBezTo>
                      <a:pt x="10388" y="1144"/>
                      <a:pt x="10390" y="1144"/>
                      <a:pt x="10391" y="1144"/>
                    </a:cubicBezTo>
                    <a:lnTo>
                      <a:pt x="10391" y="1144"/>
                    </a:lnTo>
                    <a:cubicBezTo>
                      <a:pt x="10099" y="1010"/>
                      <a:pt x="9816" y="818"/>
                      <a:pt x="9464" y="790"/>
                    </a:cubicBezTo>
                    <a:cubicBezTo>
                      <a:pt x="9445" y="789"/>
                      <a:pt x="9427" y="788"/>
                      <a:pt x="9408" y="788"/>
                    </a:cubicBezTo>
                    <a:cubicBezTo>
                      <a:pt x="9215" y="788"/>
                      <a:pt x="9044" y="869"/>
                      <a:pt x="8862" y="913"/>
                    </a:cubicBezTo>
                    <a:cubicBezTo>
                      <a:pt x="8477" y="822"/>
                      <a:pt x="8130" y="696"/>
                      <a:pt x="7767" y="545"/>
                    </a:cubicBezTo>
                    <a:cubicBezTo>
                      <a:pt x="7746" y="537"/>
                      <a:pt x="7451" y="417"/>
                      <a:pt x="7132" y="339"/>
                    </a:cubicBezTo>
                    <a:cubicBezTo>
                      <a:pt x="7188" y="333"/>
                      <a:pt x="7241" y="326"/>
                      <a:pt x="7296" y="321"/>
                    </a:cubicBezTo>
                    <a:lnTo>
                      <a:pt x="7445" y="305"/>
                    </a:lnTo>
                    <a:cubicBezTo>
                      <a:pt x="7798" y="266"/>
                      <a:pt x="8165" y="226"/>
                      <a:pt x="8527" y="226"/>
                    </a:cubicBezTo>
                    <a:cubicBezTo>
                      <a:pt x="8556" y="226"/>
                      <a:pt x="8586" y="226"/>
                      <a:pt x="8616" y="227"/>
                    </a:cubicBezTo>
                    <a:cubicBezTo>
                      <a:pt x="9136" y="237"/>
                      <a:pt x="9638" y="337"/>
                      <a:pt x="10130" y="456"/>
                    </a:cubicBezTo>
                    <a:cubicBezTo>
                      <a:pt x="10266" y="579"/>
                      <a:pt x="10356" y="737"/>
                      <a:pt x="10553" y="812"/>
                    </a:cubicBezTo>
                    <a:cubicBezTo>
                      <a:pt x="10745" y="885"/>
                      <a:pt x="10959" y="898"/>
                      <a:pt x="11174" y="898"/>
                    </a:cubicBezTo>
                    <a:cubicBezTo>
                      <a:pt x="11286" y="898"/>
                      <a:pt x="11397" y="894"/>
                      <a:pt x="11506" y="894"/>
                    </a:cubicBezTo>
                    <a:cubicBezTo>
                      <a:pt x="11533" y="894"/>
                      <a:pt x="11559" y="895"/>
                      <a:pt x="11585" y="895"/>
                    </a:cubicBezTo>
                    <a:lnTo>
                      <a:pt x="11585" y="895"/>
                    </a:lnTo>
                    <a:cubicBezTo>
                      <a:pt x="11559" y="894"/>
                      <a:pt x="11452" y="745"/>
                      <a:pt x="11432" y="724"/>
                    </a:cubicBezTo>
                    <a:cubicBezTo>
                      <a:pt x="11381" y="673"/>
                      <a:pt x="11327" y="628"/>
                      <a:pt x="11263" y="585"/>
                    </a:cubicBezTo>
                    <a:cubicBezTo>
                      <a:pt x="11141" y="504"/>
                      <a:pt x="11023" y="405"/>
                      <a:pt x="10858" y="379"/>
                    </a:cubicBezTo>
                    <a:cubicBezTo>
                      <a:pt x="10690" y="351"/>
                      <a:pt x="10542" y="331"/>
                      <a:pt x="10377" y="331"/>
                    </a:cubicBezTo>
                    <a:cubicBezTo>
                      <a:pt x="10351" y="331"/>
                      <a:pt x="10325" y="332"/>
                      <a:pt x="10298" y="333"/>
                    </a:cubicBezTo>
                    <a:cubicBezTo>
                      <a:pt x="10290" y="333"/>
                      <a:pt x="10282" y="333"/>
                      <a:pt x="10273" y="333"/>
                    </a:cubicBezTo>
                    <a:cubicBezTo>
                      <a:pt x="10255" y="333"/>
                      <a:pt x="10234" y="333"/>
                      <a:pt x="10213" y="333"/>
                    </a:cubicBezTo>
                    <a:cubicBezTo>
                      <a:pt x="9698" y="205"/>
                      <a:pt x="9169" y="100"/>
                      <a:pt x="8617" y="88"/>
                    </a:cubicBezTo>
                    <a:cubicBezTo>
                      <a:pt x="8583" y="87"/>
                      <a:pt x="8549" y="87"/>
                      <a:pt x="8514" y="87"/>
                    </a:cubicBezTo>
                    <a:cubicBezTo>
                      <a:pt x="8148" y="87"/>
                      <a:pt x="7783" y="127"/>
                      <a:pt x="7429" y="166"/>
                    </a:cubicBezTo>
                    <a:lnTo>
                      <a:pt x="7281" y="182"/>
                    </a:lnTo>
                    <a:cubicBezTo>
                      <a:pt x="6506" y="264"/>
                      <a:pt x="5841" y="382"/>
                      <a:pt x="5248" y="539"/>
                    </a:cubicBezTo>
                    <a:cubicBezTo>
                      <a:pt x="4691" y="686"/>
                      <a:pt x="4223" y="797"/>
                      <a:pt x="3738" y="797"/>
                    </a:cubicBezTo>
                    <a:cubicBezTo>
                      <a:pt x="3542" y="797"/>
                      <a:pt x="3344" y="779"/>
                      <a:pt x="3135" y="738"/>
                    </a:cubicBezTo>
                    <a:lnTo>
                      <a:pt x="3131" y="738"/>
                    </a:lnTo>
                    <a:cubicBezTo>
                      <a:pt x="2961" y="692"/>
                      <a:pt x="2793" y="646"/>
                      <a:pt x="2619" y="603"/>
                    </a:cubicBezTo>
                    <a:cubicBezTo>
                      <a:pt x="2519" y="577"/>
                      <a:pt x="2421" y="557"/>
                      <a:pt x="2327" y="539"/>
                    </a:cubicBezTo>
                    <a:cubicBezTo>
                      <a:pt x="2488" y="480"/>
                      <a:pt x="2763" y="405"/>
                      <a:pt x="2949" y="358"/>
                    </a:cubicBezTo>
                    <a:cubicBezTo>
                      <a:pt x="2996" y="371"/>
                      <a:pt x="3043" y="384"/>
                      <a:pt x="3078" y="395"/>
                    </a:cubicBezTo>
                    <a:cubicBezTo>
                      <a:pt x="3260" y="450"/>
                      <a:pt x="3428" y="473"/>
                      <a:pt x="3624" y="492"/>
                    </a:cubicBezTo>
                    <a:cubicBezTo>
                      <a:pt x="3642" y="494"/>
                      <a:pt x="3661" y="494"/>
                      <a:pt x="3679" y="494"/>
                    </a:cubicBezTo>
                    <a:cubicBezTo>
                      <a:pt x="3826" y="494"/>
                      <a:pt x="3963" y="440"/>
                      <a:pt x="4098" y="398"/>
                    </a:cubicBezTo>
                    <a:cubicBezTo>
                      <a:pt x="4177" y="374"/>
                      <a:pt x="4248" y="346"/>
                      <a:pt x="4319" y="310"/>
                    </a:cubicBezTo>
                    <a:cubicBezTo>
                      <a:pt x="4348" y="295"/>
                      <a:pt x="4507" y="187"/>
                      <a:pt x="4536" y="187"/>
                    </a:cubicBezTo>
                    <a:cubicBezTo>
                      <a:pt x="4536" y="187"/>
                      <a:pt x="4537" y="187"/>
                      <a:pt x="4538" y="187"/>
                    </a:cubicBezTo>
                    <a:cubicBezTo>
                      <a:pt x="4248" y="117"/>
                      <a:pt x="3952" y="1"/>
                      <a:pt x="3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90" name="Google Shape;1890;p27"/>
            <p:cNvGrpSpPr/>
            <p:nvPr/>
          </p:nvGrpSpPr>
          <p:grpSpPr>
            <a:xfrm rot="-5400000" flipH="1">
              <a:off x="-1086026" y="1368005"/>
              <a:ext cx="328988" cy="2363927"/>
              <a:chOff x="3010050" y="1961050"/>
              <a:chExt cx="176600" cy="1268950"/>
            </a:xfrm>
          </p:grpSpPr>
          <p:sp>
            <p:nvSpPr>
              <p:cNvPr id="1891" name="Google Shape;1891;p27"/>
              <p:cNvSpPr/>
              <p:nvPr/>
            </p:nvSpPr>
            <p:spPr>
              <a:xfrm>
                <a:off x="3010050" y="1961050"/>
                <a:ext cx="176600" cy="12689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50758" extrusionOk="0">
                    <a:moveTo>
                      <a:pt x="1" y="1"/>
                    </a:moveTo>
                    <a:lnTo>
                      <a:pt x="1" y="50758"/>
                    </a:lnTo>
                    <a:lnTo>
                      <a:pt x="7063" y="50758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2" name="Google Shape;1892;p27"/>
              <p:cNvSpPr/>
              <p:nvPr/>
            </p:nvSpPr>
            <p:spPr>
              <a:xfrm>
                <a:off x="3010050" y="312012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3" name="Google Shape;1893;p27"/>
              <p:cNvSpPr/>
              <p:nvPr/>
            </p:nvSpPr>
            <p:spPr>
              <a:xfrm>
                <a:off x="3010050" y="2938175"/>
                <a:ext cx="1766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6" extrusionOk="0">
                    <a:moveTo>
                      <a:pt x="1" y="0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4" name="Google Shape;1894;p27"/>
              <p:cNvSpPr/>
              <p:nvPr/>
            </p:nvSpPr>
            <p:spPr>
              <a:xfrm>
                <a:off x="3034625" y="314067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5" name="Google Shape;1895;p27"/>
              <p:cNvSpPr/>
              <p:nvPr/>
            </p:nvSpPr>
            <p:spPr>
              <a:xfrm>
                <a:off x="3010050" y="199667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6" name="Google Shape;1896;p27"/>
              <p:cNvSpPr/>
              <p:nvPr/>
            </p:nvSpPr>
            <p:spPr>
              <a:xfrm>
                <a:off x="3010050" y="2217250"/>
                <a:ext cx="176600" cy="3867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7" extrusionOk="0">
                    <a:moveTo>
                      <a:pt x="1" y="1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7" name="Google Shape;1897;p27"/>
              <p:cNvSpPr/>
              <p:nvPr/>
            </p:nvSpPr>
            <p:spPr>
              <a:xfrm>
                <a:off x="3034625" y="201722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8" name="Google Shape;1898;p27"/>
              <p:cNvSpPr/>
              <p:nvPr/>
            </p:nvSpPr>
            <p:spPr>
              <a:xfrm>
                <a:off x="3034625" y="2312175"/>
                <a:ext cx="127450" cy="566775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2671" extrusionOk="0">
                    <a:moveTo>
                      <a:pt x="2549" y="1"/>
                    </a:moveTo>
                    <a:cubicBezTo>
                      <a:pt x="1141" y="1"/>
                      <a:pt x="1" y="1141"/>
                      <a:pt x="1" y="2548"/>
                    </a:cubicBezTo>
                    <a:lnTo>
                      <a:pt x="1" y="20121"/>
                    </a:lnTo>
                    <a:cubicBezTo>
                      <a:pt x="1" y="21529"/>
                      <a:pt x="1141" y="22670"/>
                      <a:pt x="2549" y="22670"/>
                    </a:cubicBezTo>
                    <a:cubicBezTo>
                      <a:pt x="3957" y="22670"/>
                      <a:pt x="5097" y="21528"/>
                      <a:pt x="5097" y="20121"/>
                    </a:cubicBezTo>
                    <a:lnTo>
                      <a:pt x="5097" y="2548"/>
                    </a:lnTo>
                    <a:cubicBezTo>
                      <a:pt x="5097" y="1141"/>
                      <a:pt x="3957" y="1"/>
                      <a:pt x="25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9" name="Google Shape;1899;p27"/>
              <p:cNvSpPr/>
              <p:nvPr/>
            </p:nvSpPr>
            <p:spPr>
              <a:xfrm>
                <a:off x="3063050" y="2338825"/>
                <a:ext cx="70625" cy="51570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0628" extrusionOk="0">
                    <a:moveTo>
                      <a:pt x="1412" y="1"/>
                    </a:moveTo>
                    <a:cubicBezTo>
                      <a:pt x="633" y="1"/>
                      <a:pt x="1" y="633"/>
                      <a:pt x="1" y="1413"/>
                    </a:cubicBezTo>
                    <a:cubicBezTo>
                      <a:pt x="1" y="2098"/>
                      <a:pt x="488" y="2669"/>
                      <a:pt x="1136" y="2798"/>
                    </a:cubicBezTo>
                    <a:lnTo>
                      <a:pt x="1136" y="17831"/>
                    </a:lnTo>
                    <a:cubicBezTo>
                      <a:pt x="488" y="17959"/>
                      <a:pt x="1" y="18530"/>
                      <a:pt x="1" y="19216"/>
                    </a:cubicBezTo>
                    <a:cubicBezTo>
                      <a:pt x="1" y="19996"/>
                      <a:pt x="633" y="20628"/>
                      <a:pt x="1412" y="20628"/>
                    </a:cubicBezTo>
                    <a:cubicBezTo>
                      <a:pt x="2191" y="20628"/>
                      <a:pt x="2824" y="19996"/>
                      <a:pt x="2824" y="19216"/>
                    </a:cubicBezTo>
                    <a:cubicBezTo>
                      <a:pt x="2824" y="18531"/>
                      <a:pt x="2335" y="17959"/>
                      <a:pt x="1687" y="17831"/>
                    </a:cubicBezTo>
                    <a:lnTo>
                      <a:pt x="1687" y="2798"/>
                    </a:lnTo>
                    <a:cubicBezTo>
                      <a:pt x="2335" y="2669"/>
                      <a:pt x="2824" y="2098"/>
                      <a:pt x="2824" y="1413"/>
                    </a:cubicBezTo>
                    <a:cubicBezTo>
                      <a:pt x="2824" y="633"/>
                      <a:pt x="2191" y="1"/>
                      <a:pt x="14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0" name="Google Shape;1900;p27"/>
              <p:cNvSpPr/>
              <p:nvPr/>
            </p:nvSpPr>
            <p:spPr>
              <a:xfrm>
                <a:off x="3073775" y="2348525"/>
                <a:ext cx="47200" cy="484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939" extrusionOk="0">
                    <a:moveTo>
                      <a:pt x="946" y="141"/>
                    </a:moveTo>
                    <a:cubicBezTo>
                      <a:pt x="1021" y="141"/>
                      <a:pt x="1094" y="153"/>
                      <a:pt x="1168" y="181"/>
                    </a:cubicBezTo>
                    <a:cubicBezTo>
                      <a:pt x="1596" y="328"/>
                      <a:pt x="1749" y="730"/>
                      <a:pt x="1749" y="1028"/>
                    </a:cubicBezTo>
                    <a:cubicBezTo>
                      <a:pt x="1749" y="1291"/>
                      <a:pt x="1713" y="1435"/>
                      <a:pt x="1503" y="1591"/>
                    </a:cubicBezTo>
                    <a:cubicBezTo>
                      <a:pt x="1318" y="1728"/>
                      <a:pt x="1112" y="1800"/>
                      <a:pt x="921" y="1800"/>
                    </a:cubicBezTo>
                    <a:cubicBezTo>
                      <a:pt x="881" y="1800"/>
                      <a:pt x="841" y="1797"/>
                      <a:pt x="803" y="1791"/>
                    </a:cubicBezTo>
                    <a:cubicBezTo>
                      <a:pt x="610" y="1757"/>
                      <a:pt x="361" y="1645"/>
                      <a:pt x="277" y="1500"/>
                    </a:cubicBezTo>
                    <a:cubicBezTo>
                      <a:pt x="172" y="1318"/>
                      <a:pt x="141" y="1030"/>
                      <a:pt x="156" y="827"/>
                    </a:cubicBezTo>
                    <a:cubicBezTo>
                      <a:pt x="171" y="643"/>
                      <a:pt x="240" y="511"/>
                      <a:pt x="397" y="371"/>
                    </a:cubicBezTo>
                    <a:cubicBezTo>
                      <a:pt x="569" y="220"/>
                      <a:pt x="759" y="141"/>
                      <a:pt x="946" y="141"/>
                    </a:cubicBezTo>
                    <a:close/>
                    <a:moveTo>
                      <a:pt x="944" y="0"/>
                    </a:moveTo>
                    <a:cubicBezTo>
                      <a:pt x="723" y="0"/>
                      <a:pt x="503" y="91"/>
                      <a:pt x="305" y="266"/>
                    </a:cubicBezTo>
                    <a:cubicBezTo>
                      <a:pt x="120" y="431"/>
                      <a:pt x="34" y="596"/>
                      <a:pt x="18" y="816"/>
                    </a:cubicBezTo>
                    <a:cubicBezTo>
                      <a:pt x="0" y="1041"/>
                      <a:pt x="38" y="1361"/>
                      <a:pt x="157" y="1568"/>
                    </a:cubicBezTo>
                    <a:cubicBezTo>
                      <a:pt x="268" y="1761"/>
                      <a:pt x="557" y="1889"/>
                      <a:pt x="778" y="1926"/>
                    </a:cubicBezTo>
                    <a:cubicBezTo>
                      <a:pt x="824" y="1934"/>
                      <a:pt x="871" y="1938"/>
                      <a:pt x="919" y="1938"/>
                    </a:cubicBezTo>
                    <a:cubicBezTo>
                      <a:pt x="1141" y="1938"/>
                      <a:pt x="1376" y="1855"/>
                      <a:pt x="1584" y="1700"/>
                    </a:cubicBezTo>
                    <a:cubicBezTo>
                      <a:pt x="1839" y="1511"/>
                      <a:pt x="1887" y="1318"/>
                      <a:pt x="1887" y="1025"/>
                    </a:cubicBezTo>
                    <a:cubicBezTo>
                      <a:pt x="1887" y="571"/>
                      <a:pt x="1622" y="188"/>
                      <a:pt x="1213" y="46"/>
                    </a:cubicBezTo>
                    <a:cubicBezTo>
                      <a:pt x="1124" y="15"/>
                      <a:pt x="1034" y="0"/>
                      <a:pt x="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1" name="Google Shape;1901;p27"/>
              <p:cNvSpPr/>
              <p:nvPr/>
            </p:nvSpPr>
            <p:spPr>
              <a:xfrm>
                <a:off x="3072600" y="2796575"/>
                <a:ext cx="52000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1949" extrusionOk="0">
                    <a:moveTo>
                      <a:pt x="1065" y="139"/>
                    </a:moveTo>
                    <a:cubicBezTo>
                      <a:pt x="1225" y="139"/>
                      <a:pt x="1385" y="174"/>
                      <a:pt x="1525" y="248"/>
                    </a:cubicBezTo>
                    <a:cubicBezTo>
                      <a:pt x="1643" y="311"/>
                      <a:pt x="1798" y="431"/>
                      <a:pt x="1859" y="644"/>
                    </a:cubicBezTo>
                    <a:cubicBezTo>
                      <a:pt x="1935" y="915"/>
                      <a:pt x="1903" y="1197"/>
                      <a:pt x="1771" y="1418"/>
                    </a:cubicBezTo>
                    <a:cubicBezTo>
                      <a:pt x="1654" y="1612"/>
                      <a:pt x="1472" y="1740"/>
                      <a:pt x="1245" y="1791"/>
                    </a:cubicBezTo>
                    <a:cubicBezTo>
                      <a:pt x="1190" y="1804"/>
                      <a:pt x="1136" y="1809"/>
                      <a:pt x="1084" y="1809"/>
                    </a:cubicBezTo>
                    <a:cubicBezTo>
                      <a:pt x="805" y="1809"/>
                      <a:pt x="581" y="1650"/>
                      <a:pt x="434" y="1503"/>
                    </a:cubicBezTo>
                    <a:cubicBezTo>
                      <a:pt x="321" y="1390"/>
                      <a:pt x="277" y="1311"/>
                      <a:pt x="242" y="1161"/>
                    </a:cubicBezTo>
                    <a:cubicBezTo>
                      <a:pt x="150" y="766"/>
                      <a:pt x="389" y="311"/>
                      <a:pt x="749" y="189"/>
                    </a:cubicBezTo>
                    <a:cubicBezTo>
                      <a:pt x="850" y="154"/>
                      <a:pt x="957" y="139"/>
                      <a:pt x="1065" y="139"/>
                    </a:cubicBezTo>
                    <a:close/>
                    <a:moveTo>
                      <a:pt x="1067" y="1"/>
                    </a:moveTo>
                    <a:cubicBezTo>
                      <a:pt x="943" y="1"/>
                      <a:pt x="820" y="20"/>
                      <a:pt x="705" y="59"/>
                    </a:cubicBezTo>
                    <a:cubicBezTo>
                      <a:pt x="282" y="203"/>
                      <a:pt x="0" y="733"/>
                      <a:pt x="107" y="1194"/>
                    </a:cubicBezTo>
                    <a:cubicBezTo>
                      <a:pt x="148" y="1367"/>
                      <a:pt x="205" y="1471"/>
                      <a:pt x="335" y="1601"/>
                    </a:cubicBezTo>
                    <a:cubicBezTo>
                      <a:pt x="563" y="1831"/>
                      <a:pt x="819" y="1949"/>
                      <a:pt x="1081" y="1949"/>
                    </a:cubicBezTo>
                    <a:cubicBezTo>
                      <a:pt x="1145" y="1949"/>
                      <a:pt x="1209" y="1941"/>
                      <a:pt x="1276" y="1927"/>
                    </a:cubicBezTo>
                    <a:cubicBezTo>
                      <a:pt x="1542" y="1868"/>
                      <a:pt x="1754" y="1718"/>
                      <a:pt x="1891" y="1490"/>
                    </a:cubicBezTo>
                    <a:cubicBezTo>
                      <a:pt x="2042" y="1237"/>
                      <a:pt x="2080" y="915"/>
                      <a:pt x="1993" y="606"/>
                    </a:cubicBezTo>
                    <a:cubicBezTo>
                      <a:pt x="1934" y="401"/>
                      <a:pt x="1795" y="233"/>
                      <a:pt x="1589" y="125"/>
                    </a:cubicBezTo>
                    <a:cubicBezTo>
                      <a:pt x="1433" y="43"/>
                      <a:pt x="1250" y="1"/>
                      <a:pt x="10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2" name="Google Shape;1902;p27"/>
              <p:cNvSpPr/>
              <p:nvPr/>
            </p:nvSpPr>
            <p:spPr>
              <a:xfrm>
                <a:off x="3021425" y="2088050"/>
                <a:ext cx="154850" cy="113700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4548" extrusionOk="0">
                    <a:moveTo>
                      <a:pt x="1722" y="1"/>
                    </a:moveTo>
                    <a:cubicBezTo>
                      <a:pt x="1704" y="1"/>
                      <a:pt x="1685" y="3"/>
                      <a:pt x="1667" y="8"/>
                    </a:cubicBezTo>
                    <a:cubicBezTo>
                      <a:pt x="1438" y="63"/>
                      <a:pt x="1416" y="357"/>
                      <a:pt x="1409" y="534"/>
                    </a:cubicBezTo>
                    <a:cubicBezTo>
                      <a:pt x="1375" y="1277"/>
                      <a:pt x="1455" y="2038"/>
                      <a:pt x="1503" y="2776"/>
                    </a:cubicBezTo>
                    <a:cubicBezTo>
                      <a:pt x="1529" y="3168"/>
                      <a:pt x="1223" y="4540"/>
                      <a:pt x="1863" y="4545"/>
                    </a:cubicBezTo>
                    <a:cubicBezTo>
                      <a:pt x="2415" y="4457"/>
                      <a:pt x="2179" y="3493"/>
                      <a:pt x="2164" y="3161"/>
                    </a:cubicBezTo>
                    <a:cubicBezTo>
                      <a:pt x="2123" y="2311"/>
                      <a:pt x="2431" y="1299"/>
                      <a:pt x="2153" y="470"/>
                    </a:cubicBezTo>
                    <a:cubicBezTo>
                      <a:pt x="2095" y="298"/>
                      <a:pt x="1933" y="1"/>
                      <a:pt x="1722" y="1"/>
                    </a:cubicBezTo>
                    <a:close/>
                    <a:moveTo>
                      <a:pt x="4213" y="1"/>
                    </a:moveTo>
                    <a:cubicBezTo>
                      <a:pt x="4195" y="1"/>
                      <a:pt x="4176" y="3"/>
                      <a:pt x="4158" y="8"/>
                    </a:cubicBezTo>
                    <a:cubicBezTo>
                      <a:pt x="3929" y="63"/>
                      <a:pt x="3907" y="357"/>
                      <a:pt x="3899" y="534"/>
                    </a:cubicBezTo>
                    <a:cubicBezTo>
                      <a:pt x="3866" y="1277"/>
                      <a:pt x="3946" y="2038"/>
                      <a:pt x="3994" y="2776"/>
                    </a:cubicBezTo>
                    <a:cubicBezTo>
                      <a:pt x="4020" y="3168"/>
                      <a:pt x="3714" y="4540"/>
                      <a:pt x="4353" y="4545"/>
                    </a:cubicBezTo>
                    <a:cubicBezTo>
                      <a:pt x="4906" y="4457"/>
                      <a:pt x="4671" y="3493"/>
                      <a:pt x="4655" y="3161"/>
                    </a:cubicBezTo>
                    <a:cubicBezTo>
                      <a:pt x="4614" y="2311"/>
                      <a:pt x="4922" y="1299"/>
                      <a:pt x="4644" y="470"/>
                    </a:cubicBezTo>
                    <a:cubicBezTo>
                      <a:pt x="4586" y="298"/>
                      <a:pt x="4424" y="1"/>
                      <a:pt x="4213" y="1"/>
                    </a:cubicBezTo>
                    <a:close/>
                    <a:moveTo>
                      <a:pt x="3133" y="3"/>
                    </a:moveTo>
                    <a:cubicBezTo>
                      <a:pt x="2491" y="8"/>
                      <a:pt x="2799" y="1379"/>
                      <a:pt x="2774" y="1771"/>
                    </a:cubicBezTo>
                    <a:cubicBezTo>
                      <a:pt x="2725" y="2511"/>
                      <a:pt x="2645" y="3271"/>
                      <a:pt x="2678" y="4013"/>
                    </a:cubicBezTo>
                    <a:cubicBezTo>
                      <a:pt x="2687" y="4191"/>
                      <a:pt x="2708" y="4484"/>
                      <a:pt x="2936" y="4540"/>
                    </a:cubicBezTo>
                    <a:cubicBezTo>
                      <a:pt x="2955" y="4544"/>
                      <a:pt x="2974" y="4546"/>
                      <a:pt x="2992" y="4546"/>
                    </a:cubicBezTo>
                    <a:cubicBezTo>
                      <a:pt x="3203" y="4546"/>
                      <a:pt x="3366" y="4250"/>
                      <a:pt x="3423" y="4078"/>
                    </a:cubicBezTo>
                    <a:cubicBezTo>
                      <a:pt x="3701" y="3249"/>
                      <a:pt x="3393" y="2238"/>
                      <a:pt x="3434" y="1385"/>
                    </a:cubicBezTo>
                    <a:cubicBezTo>
                      <a:pt x="3449" y="1057"/>
                      <a:pt x="3685" y="91"/>
                      <a:pt x="3133" y="3"/>
                    </a:cubicBezTo>
                    <a:close/>
                    <a:moveTo>
                      <a:pt x="5625" y="3"/>
                    </a:moveTo>
                    <a:cubicBezTo>
                      <a:pt x="4983" y="8"/>
                      <a:pt x="5291" y="1379"/>
                      <a:pt x="5266" y="1771"/>
                    </a:cubicBezTo>
                    <a:cubicBezTo>
                      <a:pt x="5218" y="2511"/>
                      <a:pt x="5137" y="3271"/>
                      <a:pt x="5171" y="4013"/>
                    </a:cubicBezTo>
                    <a:cubicBezTo>
                      <a:pt x="5179" y="4191"/>
                      <a:pt x="5200" y="4484"/>
                      <a:pt x="5428" y="4540"/>
                    </a:cubicBezTo>
                    <a:cubicBezTo>
                      <a:pt x="5447" y="4544"/>
                      <a:pt x="5466" y="4546"/>
                      <a:pt x="5484" y="4546"/>
                    </a:cubicBezTo>
                    <a:cubicBezTo>
                      <a:pt x="5696" y="4546"/>
                      <a:pt x="5858" y="4250"/>
                      <a:pt x="5915" y="4078"/>
                    </a:cubicBezTo>
                    <a:cubicBezTo>
                      <a:pt x="6193" y="3249"/>
                      <a:pt x="5885" y="2238"/>
                      <a:pt x="5926" y="1385"/>
                    </a:cubicBezTo>
                    <a:cubicBezTo>
                      <a:pt x="5940" y="1057"/>
                      <a:pt x="6176" y="91"/>
                      <a:pt x="5625" y="3"/>
                    </a:cubicBezTo>
                    <a:close/>
                    <a:moveTo>
                      <a:pt x="641" y="4"/>
                    </a:moveTo>
                    <a:cubicBezTo>
                      <a:pt x="0" y="9"/>
                      <a:pt x="307" y="1380"/>
                      <a:pt x="282" y="1772"/>
                    </a:cubicBezTo>
                    <a:cubicBezTo>
                      <a:pt x="233" y="2510"/>
                      <a:pt x="153" y="3271"/>
                      <a:pt x="186" y="4014"/>
                    </a:cubicBezTo>
                    <a:cubicBezTo>
                      <a:pt x="195" y="4192"/>
                      <a:pt x="216" y="4485"/>
                      <a:pt x="444" y="4541"/>
                    </a:cubicBezTo>
                    <a:cubicBezTo>
                      <a:pt x="463" y="4545"/>
                      <a:pt x="482" y="4548"/>
                      <a:pt x="500" y="4548"/>
                    </a:cubicBezTo>
                    <a:cubicBezTo>
                      <a:pt x="711" y="4548"/>
                      <a:pt x="874" y="4251"/>
                      <a:pt x="931" y="4079"/>
                    </a:cubicBezTo>
                    <a:cubicBezTo>
                      <a:pt x="1209" y="3250"/>
                      <a:pt x="902" y="2238"/>
                      <a:pt x="941" y="1388"/>
                    </a:cubicBezTo>
                    <a:cubicBezTo>
                      <a:pt x="957" y="1057"/>
                      <a:pt x="1193" y="91"/>
                      <a:pt x="641" y="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3" name="Google Shape;1903;p27"/>
              <p:cNvSpPr/>
              <p:nvPr/>
            </p:nvSpPr>
            <p:spPr>
              <a:xfrm>
                <a:off x="3021425" y="2992675"/>
                <a:ext cx="154800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4547" extrusionOk="0">
                    <a:moveTo>
                      <a:pt x="2991" y="1"/>
                    </a:moveTo>
                    <a:cubicBezTo>
                      <a:pt x="2973" y="1"/>
                      <a:pt x="2954" y="3"/>
                      <a:pt x="2935" y="8"/>
                    </a:cubicBezTo>
                    <a:cubicBezTo>
                      <a:pt x="2706" y="63"/>
                      <a:pt x="2685" y="356"/>
                      <a:pt x="2677" y="534"/>
                    </a:cubicBezTo>
                    <a:cubicBezTo>
                      <a:pt x="2644" y="1277"/>
                      <a:pt x="2724" y="2038"/>
                      <a:pt x="2773" y="2776"/>
                    </a:cubicBezTo>
                    <a:cubicBezTo>
                      <a:pt x="2797" y="3168"/>
                      <a:pt x="2491" y="4539"/>
                      <a:pt x="3132" y="4545"/>
                    </a:cubicBezTo>
                    <a:cubicBezTo>
                      <a:pt x="3685" y="4457"/>
                      <a:pt x="3449" y="3491"/>
                      <a:pt x="3432" y="3162"/>
                    </a:cubicBezTo>
                    <a:cubicBezTo>
                      <a:pt x="3393" y="2310"/>
                      <a:pt x="3700" y="1299"/>
                      <a:pt x="3422" y="470"/>
                    </a:cubicBezTo>
                    <a:cubicBezTo>
                      <a:pt x="3364" y="297"/>
                      <a:pt x="3202" y="1"/>
                      <a:pt x="2991" y="1"/>
                    </a:cubicBezTo>
                    <a:close/>
                    <a:moveTo>
                      <a:pt x="5483" y="1"/>
                    </a:moveTo>
                    <a:cubicBezTo>
                      <a:pt x="5465" y="1"/>
                      <a:pt x="5446" y="3"/>
                      <a:pt x="5427" y="8"/>
                    </a:cubicBezTo>
                    <a:cubicBezTo>
                      <a:pt x="5198" y="63"/>
                      <a:pt x="5177" y="356"/>
                      <a:pt x="5169" y="534"/>
                    </a:cubicBezTo>
                    <a:cubicBezTo>
                      <a:pt x="5136" y="1277"/>
                      <a:pt x="5217" y="2038"/>
                      <a:pt x="5265" y="2776"/>
                    </a:cubicBezTo>
                    <a:cubicBezTo>
                      <a:pt x="5289" y="3168"/>
                      <a:pt x="4983" y="4539"/>
                      <a:pt x="5624" y="4545"/>
                    </a:cubicBezTo>
                    <a:cubicBezTo>
                      <a:pt x="6176" y="4457"/>
                      <a:pt x="5940" y="3491"/>
                      <a:pt x="5925" y="3162"/>
                    </a:cubicBezTo>
                    <a:cubicBezTo>
                      <a:pt x="5885" y="2310"/>
                      <a:pt x="6192" y="1299"/>
                      <a:pt x="5914" y="470"/>
                    </a:cubicBezTo>
                    <a:cubicBezTo>
                      <a:pt x="5856" y="297"/>
                      <a:pt x="5694" y="1"/>
                      <a:pt x="5483" y="1"/>
                    </a:cubicBezTo>
                    <a:close/>
                    <a:moveTo>
                      <a:pt x="1864" y="2"/>
                    </a:moveTo>
                    <a:cubicBezTo>
                      <a:pt x="1223" y="8"/>
                      <a:pt x="1530" y="1379"/>
                      <a:pt x="1505" y="1771"/>
                    </a:cubicBezTo>
                    <a:cubicBezTo>
                      <a:pt x="1457" y="2510"/>
                      <a:pt x="1377" y="3271"/>
                      <a:pt x="1410" y="4013"/>
                    </a:cubicBezTo>
                    <a:cubicBezTo>
                      <a:pt x="1417" y="4191"/>
                      <a:pt x="1439" y="4484"/>
                      <a:pt x="1668" y="4539"/>
                    </a:cubicBezTo>
                    <a:cubicBezTo>
                      <a:pt x="1687" y="4544"/>
                      <a:pt x="1705" y="4546"/>
                      <a:pt x="1723" y="4546"/>
                    </a:cubicBezTo>
                    <a:cubicBezTo>
                      <a:pt x="1935" y="4546"/>
                      <a:pt x="2096" y="4250"/>
                      <a:pt x="2154" y="4077"/>
                    </a:cubicBezTo>
                    <a:cubicBezTo>
                      <a:pt x="2432" y="3248"/>
                      <a:pt x="2123" y="2238"/>
                      <a:pt x="2165" y="1385"/>
                    </a:cubicBezTo>
                    <a:cubicBezTo>
                      <a:pt x="2179" y="1056"/>
                      <a:pt x="2415" y="91"/>
                      <a:pt x="1864" y="2"/>
                    </a:cubicBezTo>
                    <a:close/>
                    <a:moveTo>
                      <a:pt x="4356" y="2"/>
                    </a:moveTo>
                    <a:cubicBezTo>
                      <a:pt x="3714" y="8"/>
                      <a:pt x="4021" y="1379"/>
                      <a:pt x="3995" y="1771"/>
                    </a:cubicBezTo>
                    <a:cubicBezTo>
                      <a:pt x="3947" y="2510"/>
                      <a:pt x="3867" y="3271"/>
                      <a:pt x="3901" y="4013"/>
                    </a:cubicBezTo>
                    <a:cubicBezTo>
                      <a:pt x="3908" y="4191"/>
                      <a:pt x="3930" y="4484"/>
                      <a:pt x="4159" y="4539"/>
                    </a:cubicBezTo>
                    <a:cubicBezTo>
                      <a:pt x="4178" y="4544"/>
                      <a:pt x="4196" y="4546"/>
                      <a:pt x="4214" y="4546"/>
                    </a:cubicBezTo>
                    <a:cubicBezTo>
                      <a:pt x="4425" y="4546"/>
                      <a:pt x="4587" y="4250"/>
                      <a:pt x="4645" y="4077"/>
                    </a:cubicBezTo>
                    <a:cubicBezTo>
                      <a:pt x="4923" y="3248"/>
                      <a:pt x="4614" y="2238"/>
                      <a:pt x="4656" y="1385"/>
                    </a:cubicBezTo>
                    <a:cubicBezTo>
                      <a:pt x="4671" y="1056"/>
                      <a:pt x="4906" y="91"/>
                      <a:pt x="4356" y="2"/>
                    </a:cubicBezTo>
                    <a:close/>
                    <a:moveTo>
                      <a:pt x="502" y="2"/>
                    </a:moveTo>
                    <a:cubicBezTo>
                      <a:pt x="483" y="2"/>
                      <a:pt x="465" y="4"/>
                      <a:pt x="446" y="9"/>
                    </a:cubicBezTo>
                    <a:cubicBezTo>
                      <a:pt x="217" y="65"/>
                      <a:pt x="196" y="357"/>
                      <a:pt x="187" y="536"/>
                    </a:cubicBezTo>
                    <a:cubicBezTo>
                      <a:pt x="154" y="1277"/>
                      <a:pt x="234" y="2039"/>
                      <a:pt x="283" y="2778"/>
                    </a:cubicBezTo>
                    <a:cubicBezTo>
                      <a:pt x="308" y="3169"/>
                      <a:pt x="0" y="4542"/>
                      <a:pt x="642" y="4547"/>
                    </a:cubicBezTo>
                    <a:cubicBezTo>
                      <a:pt x="1193" y="4457"/>
                      <a:pt x="957" y="3491"/>
                      <a:pt x="944" y="3163"/>
                    </a:cubicBezTo>
                    <a:cubicBezTo>
                      <a:pt x="902" y="2311"/>
                      <a:pt x="1211" y="1301"/>
                      <a:pt x="933" y="472"/>
                    </a:cubicBezTo>
                    <a:cubicBezTo>
                      <a:pt x="875" y="299"/>
                      <a:pt x="712" y="2"/>
                      <a:pt x="50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4025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494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343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75859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5215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4/30/25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94837D5C-EE88-BE2B-5940-6A8E20CAE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D6331A-AE6C-3009-DDD4-1671FF7E0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25689"/>
            <a:ext cx="12192000" cy="52017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D7D28B-DE67-0B99-CDEB-A037FFC56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89696"/>
            <a:ext cx="1070775" cy="50777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9F3E3-6134-5423-F75E-B36E71A65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1F677F-A1EC-4CDA-E80E-4B3695465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65851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1E2C06-C49E-A5AA-07A3-D134EFA3D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19516" y="896046"/>
            <a:ext cx="1070775" cy="50777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BA39D8-E4F7-CD36-B80A-49D228C0F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19516" y="0"/>
            <a:ext cx="1070775" cy="8256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6F4721-4B2C-0638-8409-054F6738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19515" y="6027421"/>
            <a:ext cx="1070775" cy="8305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8947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22554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14089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63196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48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707" r:id="rId12"/>
    <p:sldLayoutId id="2147483682" r:id="rId13"/>
    <p:sldLayoutId id="2147483708" r:id="rId14"/>
    <p:sldLayoutId id="2147483709" r:id="rId15"/>
    <p:sldLayoutId id="2147483711" r:id="rId16"/>
    <p:sldLayoutId id="2147483712" r:id="rId17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r.inspiredpencil.com/pictures-2023/barnes-and-noble-booksellers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6"/>
          <p:cNvSpPr/>
          <p:nvPr/>
        </p:nvSpPr>
        <p:spPr>
          <a:xfrm>
            <a:off x="4800601" y="6317267"/>
            <a:ext cx="6632529" cy="258892"/>
          </a:xfrm>
          <a:custGeom>
            <a:avLst/>
            <a:gdLst/>
            <a:ahLst/>
            <a:cxnLst/>
            <a:rect l="l" t="t" r="r" b="b"/>
            <a:pathLst>
              <a:path w="72925" h="4816" extrusionOk="0">
                <a:moveTo>
                  <a:pt x="36463" y="0"/>
                </a:moveTo>
                <a:cubicBezTo>
                  <a:pt x="26791" y="0"/>
                  <a:pt x="17517" y="254"/>
                  <a:pt x="10679" y="705"/>
                </a:cubicBezTo>
                <a:cubicBezTo>
                  <a:pt x="3842" y="1157"/>
                  <a:pt x="1" y="1769"/>
                  <a:pt x="1" y="2408"/>
                </a:cubicBezTo>
                <a:cubicBezTo>
                  <a:pt x="1" y="3047"/>
                  <a:pt x="3842" y="3659"/>
                  <a:pt x="10679" y="4111"/>
                </a:cubicBezTo>
                <a:cubicBezTo>
                  <a:pt x="17517" y="4562"/>
                  <a:pt x="26791" y="4816"/>
                  <a:pt x="36463" y="4816"/>
                </a:cubicBezTo>
                <a:cubicBezTo>
                  <a:pt x="46133" y="4816"/>
                  <a:pt x="55407" y="4562"/>
                  <a:pt x="62245" y="4111"/>
                </a:cubicBezTo>
                <a:cubicBezTo>
                  <a:pt x="69082" y="3659"/>
                  <a:pt x="72924" y="3047"/>
                  <a:pt x="72924" y="2408"/>
                </a:cubicBezTo>
                <a:cubicBezTo>
                  <a:pt x="72924" y="1769"/>
                  <a:pt x="69082" y="1157"/>
                  <a:pt x="62245" y="705"/>
                </a:cubicBezTo>
                <a:cubicBezTo>
                  <a:pt x="55407" y="254"/>
                  <a:pt x="46133" y="0"/>
                  <a:pt x="36463" y="0"/>
                </a:cubicBezTo>
                <a:close/>
              </a:path>
            </a:pathLst>
          </a:custGeom>
          <a:solidFill>
            <a:srgbClr val="233766">
              <a:alpha val="3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45" name="Google Shape;2245;p36"/>
          <p:cNvSpPr txBox="1">
            <a:spLocks noGrp="1"/>
          </p:cNvSpPr>
          <p:nvPr>
            <p:ph type="ctrTitle"/>
          </p:nvPr>
        </p:nvSpPr>
        <p:spPr>
          <a:xfrm>
            <a:off x="950967" y="719317"/>
            <a:ext cx="5443200" cy="217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000" dirty="0"/>
              <a:t>Book Store DATABASE SYSTEM</a:t>
            </a:r>
            <a:endParaRPr sz="4000" dirty="0"/>
          </a:p>
        </p:txBody>
      </p:sp>
      <p:sp>
        <p:nvSpPr>
          <p:cNvPr id="2246" name="Google Shape;2246;p36"/>
          <p:cNvSpPr txBox="1">
            <a:spLocks noGrp="1"/>
          </p:cNvSpPr>
          <p:nvPr>
            <p:ph type="subTitle" idx="1"/>
          </p:nvPr>
        </p:nvSpPr>
        <p:spPr>
          <a:xfrm>
            <a:off x="950967" y="2896532"/>
            <a:ext cx="2877200" cy="251214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70000"/>
              </a:lnSpc>
            </a:pPr>
            <a:r>
              <a:rPr lang="en-US" sz="1200" b="1" dirty="0">
                <a:solidFill>
                  <a:schemeClr val="tx2"/>
                </a:solidFill>
              </a:rPr>
              <a:t>Mitchell Hess</a:t>
            </a:r>
          </a:p>
          <a:p>
            <a:pPr>
              <a:lnSpc>
                <a:spcPct val="170000"/>
              </a:lnSpc>
            </a:pPr>
            <a:r>
              <a:rPr lang="en-US" sz="1200" b="1" dirty="0">
                <a:solidFill>
                  <a:schemeClr val="tx2"/>
                </a:solidFill>
              </a:rPr>
              <a:t>Kevin Gautier</a:t>
            </a:r>
          </a:p>
          <a:p>
            <a:pPr>
              <a:lnSpc>
                <a:spcPct val="170000"/>
              </a:lnSpc>
            </a:pPr>
            <a:r>
              <a:rPr lang="en-US" sz="1200" b="1" dirty="0">
                <a:solidFill>
                  <a:schemeClr val="tx2"/>
                </a:solidFill>
              </a:rPr>
              <a:t>Bertha Assan Sackey</a:t>
            </a:r>
          </a:p>
          <a:p>
            <a:pPr>
              <a:lnSpc>
                <a:spcPct val="170000"/>
              </a:lnSpc>
            </a:pPr>
            <a:r>
              <a:rPr lang="en-US" sz="1200" b="1" dirty="0">
                <a:solidFill>
                  <a:schemeClr val="tx2"/>
                </a:solidFill>
              </a:rPr>
              <a:t>Abhinay Peeta</a:t>
            </a:r>
          </a:p>
          <a:p>
            <a:pPr>
              <a:lnSpc>
                <a:spcPct val="170000"/>
              </a:lnSpc>
            </a:pPr>
            <a:r>
              <a:rPr lang="en-US" sz="1200" b="1" dirty="0">
                <a:solidFill>
                  <a:schemeClr val="tx2"/>
                </a:solidFill>
              </a:rPr>
              <a:t>Durga Samrith Uppala</a:t>
            </a:r>
          </a:p>
          <a:p>
            <a:pPr>
              <a:spcBef>
                <a:spcPts val="0"/>
              </a:spcBef>
            </a:pPr>
            <a:endParaRPr dirty="0"/>
          </a:p>
        </p:txBody>
      </p:sp>
      <p:grpSp>
        <p:nvGrpSpPr>
          <p:cNvPr id="2247" name="Google Shape;2247;p36"/>
          <p:cNvGrpSpPr/>
          <p:nvPr/>
        </p:nvGrpSpPr>
        <p:grpSpPr>
          <a:xfrm>
            <a:off x="4377832" y="3614632"/>
            <a:ext cx="4257440" cy="2816609"/>
            <a:chOff x="3283374" y="2710973"/>
            <a:chExt cx="3193080" cy="2112457"/>
          </a:xfrm>
        </p:grpSpPr>
        <p:sp>
          <p:nvSpPr>
            <p:cNvPr id="2248" name="Google Shape;2248;p36"/>
            <p:cNvSpPr/>
            <p:nvPr/>
          </p:nvSpPr>
          <p:spPr>
            <a:xfrm rot="-1302658" flipH="1">
              <a:off x="3474549" y="3597596"/>
              <a:ext cx="430946" cy="1116226"/>
            </a:xfrm>
            <a:custGeom>
              <a:avLst/>
              <a:gdLst/>
              <a:ahLst/>
              <a:cxnLst/>
              <a:rect l="l" t="t" r="r" b="b"/>
              <a:pathLst>
                <a:path w="17239" h="44652" extrusionOk="0">
                  <a:moveTo>
                    <a:pt x="2289" y="0"/>
                  </a:moveTo>
                  <a:lnTo>
                    <a:pt x="2289" y="0"/>
                  </a:lnTo>
                  <a:cubicBezTo>
                    <a:pt x="1923" y="6332"/>
                    <a:pt x="6177" y="8597"/>
                    <a:pt x="7384" y="9111"/>
                  </a:cubicBezTo>
                  <a:cubicBezTo>
                    <a:pt x="7832" y="10134"/>
                    <a:pt x="8223" y="11159"/>
                    <a:pt x="8558" y="12188"/>
                  </a:cubicBezTo>
                  <a:cubicBezTo>
                    <a:pt x="7693" y="10704"/>
                    <a:pt x="5979" y="9040"/>
                    <a:pt x="2647" y="9040"/>
                  </a:cubicBezTo>
                  <a:cubicBezTo>
                    <a:pt x="1859" y="9040"/>
                    <a:pt x="980" y="9133"/>
                    <a:pt x="0" y="9344"/>
                  </a:cubicBezTo>
                  <a:cubicBezTo>
                    <a:pt x="2399" y="13895"/>
                    <a:pt x="6017" y="14585"/>
                    <a:pt x="7992" y="14585"/>
                  </a:cubicBezTo>
                  <a:cubicBezTo>
                    <a:pt x="8558" y="14585"/>
                    <a:pt x="8989" y="14528"/>
                    <a:pt x="9217" y="14489"/>
                  </a:cubicBezTo>
                  <a:cubicBezTo>
                    <a:pt x="9745" y="16630"/>
                    <a:pt x="10031" y="18776"/>
                    <a:pt x="10078" y="20924"/>
                  </a:cubicBezTo>
                  <a:cubicBezTo>
                    <a:pt x="9600" y="18986"/>
                    <a:pt x="7992" y="15876"/>
                    <a:pt x="2599" y="15876"/>
                  </a:cubicBezTo>
                  <a:cubicBezTo>
                    <a:pt x="2345" y="15876"/>
                    <a:pt x="2082" y="15883"/>
                    <a:pt x="1811" y="15897"/>
                  </a:cubicBezTo>
                  <a:cubicBezTo>
                    <a:pt x="3907" y="22107"/>
                    <a:pt x="8956" y="22442"/>
                    <a:pt x="10064" y="22442"/>
                  </a:cubicBezTo>
                  <a:cubicBezTo>
                    <a:pt x="10067" y="22442"/>
                    <a:pt x="10071" y="22442"/>
                    <a:pt x="10074" y="22442"/>
                  </a:cubicBezTo>
                  <a:lnTo>
                    <a:pt x="10074" y="22442"/>
                  </a:lnTo>
                  <a:cubicBezTo>
                    <a:pt x="10011" y="24570"/>
                    <a:pt x="9710" y="26700"/>
                    <a:pt x="9178" y="28825"/>
                  </a:cubicBezTo>
                  <a:cubicBezTo>
                    <a:pt x="9266" y="27011"/>
                    <a:pt x="8773" y="22512"/>
                    <a:pt x="1970" y="21605"/>
                  </a:cubicBezTo>
                  <a:lnTo>
                    <a:pt x="1970" y="21605"/>
                  </a:lnTo>
                  <a:cubicBezTo>
                    <a:pt x="2922" y="28330"/>
                    <a:pt x="8145" y="29437"/>
                    <a:pt x="8982" y="29572"/>
                  </a:cubicBezTo>
                  <a:cubicBezTo>
                    <a:pt x="8828" y="30127"/>
                    <a:pt x="8660" y="30683"/>
                    <a:pt x="8472" y="31237"/>
                  </a:cubicBezTo>
                  <a:cubicBezTo>
                    <a:pt x="6995" y="35655"/>
                    <a:pt x="4538" y="39884"/>
                    <a:pt x="1172" y="43808"/>
                  </a:cubicBezTo>
                  <a:cubicBezTo>
                    <a:pt x="743" y="44309"/>
                    <a:pt x="685" y="44372"/>
                    <a:pt x="798" y="44544"/>
                  </a:cubicBezTo>
                  <a:cubicBezTo>
                    <a:pt x="800" y="44548"/>
                    <a:pt x="804" y="44550"/>
                    <a:pt x="806" y="44554"/>
                  </a:cubicBezTo>
                  <a:cubicBezTo>
                    <a:pt x="853" y="44618"/>
                    <a:pt x="926" y="44652"/>
                    <a:pt x="1000" y="44652"/>
                  </a:cubicBezTo>
                  <a:cubicBezTo>
                    <a:pt x="1047" y="44652"/>
                    <a:pt x="1093" y="44639"/>
                    <a:pt x="1136" y="44612"/>
                  </a:cubicBezTo>
                  <a:cubicBezTo>
                    <a:pt x="1183" y="44581"/>
                    <a:pt x="1213" y="44540"/>
                    <a:pt x="1230" y="44493"/>
                  </a:cubicBezTo>
                  <a:cubicBezTo>
                    <a:pt x="1275" y="44434"/>
                    <a:pt x="1404" y="44282"/>
                    <a:pt x="1543" y="44121"/>
                  </a:cubicBezTo>
                  <a:cubicBezTo>
                    <a:pt x="4951" y="40149"/>
                    <a:pt x="7439" y="35865"/>
                    <a:pt x="8937" y="31391"/>
                  </a:cubicBezTo>
                  <a:cubicBezTo>
                    <a:pt x="9096" y="30910"/>
                    <a:pt x="9246" y="30427"/>
                    <a:pt x="9383" y="29946"/>
                  </a:cubicBezTo>
                  <a:cubicBezTo>
                    <a:pt x="9486" y="29953"/>
                    <a:pt x="9615" y="29958"/>
                    <a:pt x="9765" y="29958"/>
                  </a:cubicBezTo>
                  <a:cubicBezTo>
                    <a:pt x="11508" y="29958"/>
                    <a:pt x="16140" y="29299"/>
                    <a:pt x="16633" y="22315"/>
                  </a:cubicBezTo>
                  <a:lnTo>
                    <a:pt x="16633" y="22315"/>
                  </a:lnTo>
                  <a:cubicBezTo>
                    <a:pt x="12971" y="23066"/>
                    <a:pt x="11089" y="25006"/>
                    <a:pt x="10123" y="26736"/>
                  </a:cubicBezTo>
                  <a:cubicBezTo>
                    <a:pt x="10354" y="25405"/>
                    <a:pt x="10502" y="24075"/>
                    <a:pt x="10553" y="22741"/>
                  </a:cubicBezTo>
                  <a:cubicBezTo>
                    <a:pt x="11684" y="22618"/>
                    <a:pt x="17239" y="21622"/>
                    <a:pt x="16355" y="13900"/>
                  </a:cubicBezTo>
                  <a:lnTo>
                    <a:pt x="16355" y="13900"/>
                  </a:lnTo>
                  <a:cubicBezTo>
                    <a:pt x="12398" y="15514"/>
                    <a:pt x="11013" y="18225"/>
                    <a:pt x="10545" y="20224"/>
                  </a:cubicBezTo>
                  <a:cubicBezTo>
                    <a:pt x="10461" y="18381"/>
                    <a:pt x="10203" y="16537"/>
                    <a:pt x="9769" y="14700"/>
                  </a:cubicBezTo>
                  <a:cubicBezTo>
                    <a:pt x="10974" y="14356"/>
                    <a:pt x="16110" y="12433"/>
                    <a:pt x="14043" y="5064"/>
                  </a:cubicBezTo>
                  <a:lnTo>
                    <a:pt x="14043" y="5064"/>
                  </a:lnTo>
                  <a:cubicBezTo>
                    <a:pt x="9980" y="7537"/>
                    <a:pt x="9276" y="10850"/>
                    <a:pt x="9289" y="12894"/>
                  </a:cubicBezTo>
                  <a:cubicBezTo>
                    <a:pt x="8892" y="11558"/>
                    <a:pt x="8401" y="10226"/>
                    <a:pt x="7822" y="8896"/>
                  </a:cubicBezTo>
                  <a:cubicBezTo>
                    <a:pt x="8253" y="7537"/>
                    <a:pt x="9340" y="2429"/>
                    <a:pt x="22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2249" name="Google Shape;2249;p36"/>
            <p:cNvGrpSpPr/>
            <p:nvPr/>
          </p:nvGrpSpPr>
          <p:grpSpPr>
            <a:xfrm>
              <a:off x="4021025" y="3555716"/>
              <a:ext cx="2244746" cy="660292"/>
              <a:chOff x="5131550" y="1719550"/>
              <a:chExt cx="999575" cy="294025"/>
            </a:xfrm>
          </p:grpSpPr>
          <p:sp>
            <p:nvSpPr>
              <p:cNvPr id="2250" name="Google Shape;2250;p36"/>
              <p:cNvSpPr/>
              <p:nvPr/>
            </p:nvSpPr>
            <p:spPr>
              <a:xfrm>
                <a:off x="5131550" y="1719550"/>
                <a:ext cx="999575" cy="294025"/>
              </a:xfrm>
              <a:custGeom>
                <a:avLst/>
                <a:gdLst/>
                <a:ahLst/>
                <a:cxnLst/>
                <a:rect l="l" t="t" r="r" b="b"/>
                <a:pathLst>
                  <a:path w="39983" h="11761" extrusionOk="0">
                    <a:moveTo>
                      <a:pt x="1" y="0"/>
                    </a:moveTo>
                    <a:lnTo>
                      <a:pt x="1" y="582"/>
                    </a:lnTo>
                    <a:cubicBezTo>
                      <a:pt x="1" y="729"/>
                      <a:pt x="26" y="870"/>
                      <a:pt x="75" y="1001"/>
                    </a:cubicBezTo>
                    <a:cubicBezTo>
                      <a:pt x="246" y="1477"/>
                      <a:pt x="702" y="1819"/>
                      <a:pt x="1239" y="1819"/>
                    </a:cubicBezTo>
                    <a:lnTo>
                      <a:pt x="33911" y="1819"/>
                    </a:lnTo>
                    <a:cubicBezTo>
                      <a:pt x="36089" y="1819"/>
                      <a:pt x="37929" y="3535"/>
                      <a:pt x="37970" y="5715"/>
                    </a:cubicBezTo>
                    <a:cubicBezTo>
                      <a:pt x="37988" y="6839"/>
                      <a:pt x="37540" y="7859"/>
                      <a:pt x="36806" y="8592"/>
                    </a:cubicBezTo>
                    <a:cubicBezTo>
                      <a:pt x="36087" y="9311"/>
                      <a:pt x="35096" y="9755"/>
                      <a:pt x="33999" y="9755"/>
                    </a:cubicBezTo>
                    <a:lnTo>
                      <a:pt x="1239" y="9755"/>
                    </a:lnTo>
                    <a:cubicBezTo>
                      <a:pt x="635" y="9755"/>
                      <a:pt x="132" y="10188"/>
                      <a:pt x="23" y="10759"/>
                    </a:cubicBezTo>
                    <a:cubicBezTo>
                      <a:pt x="7" y="10835"/>
                      <a:pt x="1" y="10914"/>
                      <a:pt x="1" y="10993"/>
                    </a:cubicBezTo>
                    <a:lnTo>
                      <a:pt x="1" y="11760"/>
                    </a:lnTo>
                    <a:lnTo>
                      <a:pt x="33966" y="11760"/>
                    </a:lnTo>
                    <a:cubicBezTo>
                      <a:pt x="37168" y="11760"/>
                      <a:pt x="39855" y="9239"/>
                      <a:pt x="39939" y="6037"/>
                    </a:cubicBezTo>
                    <a:cubicBezTo>
                      <a:pt x="39982" y="4352"/>
                      <a:pt x="39317" y="2822"/>
                      <a:pt x="38220" y="1722"/>
                    </a:cubicBezTo>
                    <a:cubicBezTo>
                      <a:pt x="37155" y="658"/>
                      <a:pt x="35686" y="0"/>
                      <a:pt x="34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51" name="Google Shape;2251;p36"/>
              <p:cNvSpPr/>
              <p:nvPr/>
            </p:nvSpPr>
            <p:spPr>
              <a:xfrm>
                <a:off x="5132125" y="1744575"/>
                <a:ext cx="976475" cy="243975"/>
              </a:xfrm>
              <a:custGeom>
                <a:avLst/>
                <a:gdLst/>
                <a:ahLst/>
                <a:cxnLst/>
                <a:rect l="l" t="t" r="r" b="b"/>
                <a:pathLst>
                  <a:path w="39059" h="9759" extrusionOk="0">
                    <a:moveTo>
                      <a:pt x="52" y="0"/>
                    </a:moveTo>
                    <a:cubicBezTo>
                      <a:pt x="223" y="476"/>
                      <a:pt x="679" y="818"/>
                      <a:pt x="1216" y="818"/>
                    </a:cubicBezTo>
                    <a:lnTo>
                      <a:pt x="33888" y="818"/>
                    </a:lnTo>
                    <a:cubicBezTo>
                      <a:pt x="36066" y="818"/>
                      <a:pt x="37906" y="2534"/>
                      <a:pt x="37947" y="4714"/>
                    </a:cubicBezTo>
                    <a:cubicBezTo>
                      <a:pt x="37965" y="5838"/>
                      <a:pt x="37517" y="6858"/>
                      <a:pt x="36783" y="7591"/>
                    </a:cubicBezTo>
                    <a:cubicBezTo>
                      <a:pt x="36064" y="8310"/>
                      <a:pt x="35073" y="8754"/>
                      <a:pt x="33976" y="8754"/>
                    </a:cubicBezTo>
                    <a:lnTo>
                      <a:pt x="1216" y="8754"/>
                    </a:lnTo>
                    <a:cubicBezTo>
                      <a:pt x="612" y="8754"/>
                      <a:pt x="109" y="9187"/>
                      <a:pt x="0" y="9758"/>
                    </a:cubicBezTo>
                    <a:lnTo>
                      <a:pt x="34066" y="9758"/>
                    </a:lnTo>
                    <a:cubicBezTo>
                      <a:pt x="36724" y="9758"/>
                      <a:pt x="38953" y="7666"/>
                      <a:pt x="39023" y="5009"/>
                    </a:cubicBezTo>
                    <a:cubicBezTo>
                      <a:pt x="39059" y="3610"/>
                      <a:pt x="38507" y="2343"/>
                      <a:pt x="37596" y="1429"/>
                    </a:cubicBezTo>
                    <a:cubicBezTo>
                      <a:pt x="36712" y="547"/>
                      <a:pt x="35493" y="0"/>
                      <a:pt x="34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52" name="Google Shape;2252;p36"/>
              <p:cNvSpPr/>
              <p:nvPr/>
            </p:nvSpPr>
            <p:spPr>
              <a:xfrm>
                <a:off x="5183175" y="1765000"/>
                <a:ext cx="897625" cy="198425"/>
              </a:xfrm>
              <a:custGeom>
                <a:avLst/>
                <a:gdLst/>
                <a:ahLst/>
                <a:cxnLst/>
                <a:rect l="l" t="t" r="r" b="b"/>
                <a:pathLst>
                  <a:path w="35905" h="7937" extrusionOk="0">
                    <a:moveTo>
                      <a:pt x="0" y="1"/>
                    </a:moveTo>
                    <a:lnTo>
                      <a:pt x="0" y="7937"/>
                    </a:lnTo>
                    <a:lnTo>
                      <a:pt x="31936" y="7937"/>
                    </a:lnTo>
                    <a:cubicBezTo>
                      <a:pt x="33032" y="7937"/>
                      <a:pt x="34023" y="7494"/>
                      <a:pt x="34743" y="6775"/>
                    </a:cubicBezTo>
                    <a:cubicBezTo>
                      <a:pt x="35065" y="6454"/>
                      <a:pt x="35329" y="6080"/>
                      <a:pt x="35525" y="5665"/>
                    </a:cubicBezTo>
                    <a:cubicBezTo>
                      <a:pt x="35770" y="5151"/>
                      <a:pt x="35905" y="4577"/>
                      <a:pt x="35905" y="3970"/>
                    </a:cubicBezTo>
                    <a:cubicBezTo>
                      <a:pt x="35905" y="1779"/>
                      <a:pt x="34126" y="2"/>
                      <a:pt x="319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53" name="Google Shape;2253;p36"/>
              <p:cNvSpPr/>
              <p:nvPr/>
            </p:nvSpPr>
            <p:spPr>
              <a:xfrm>
                <a:off x="5183125" y="1795975"/>
                <a:ext cx="785225" cy="125200"/>
              </a:xfrm>
              <a:custGeom>
                <a:avLst/>
                <a:gdLst/>
                <a:ahLst/>
                <a:cxnLst/>
                <a:rect l="l" t="t" r="r" b="b"/>
                <a:pathLst>
                  <a:path w="31409" h="5008" extrusionOk="0">
                    <a:moveTo>
                      <a:pt x="1" y="0"/>
                    </a:moveTo>
                    <a:lnTo>
                      <a:pt x="1" y="349"/>
                    </a:lnTo>
                    <a:lnTo>
                      <a:pt x="28371" y="349"/>
                    </a:lnTo>
                    <a:cubicBezTo>
                      <a:pt x="28379" y="349"/>
                      <a:pt x="28386" y="342"/>
                      <a:pt x="28386" y="334"/>
                    </a:cubicBezTo>
                    <a:lnTo>
                      <a:pt x="28386" y="14"/>
                    </a:lnTo>
                    <a:cubicBezTo>
                      <a:pt x="28386" y="7"/>
                      <a:pt x="28379" y="0"/>
                      <a:pt x="28371" y="0"/>
                    </a:cubicBezTo>
                    <a:close/>
                    <a:moveTo>
                      <a:pt x="2" y="1553"/>
                    </a:moveTo>
                    <a:lnTo>
                      <a:pt x="2" y="1902"/>
                    </a:lnTo>
                    <a:lnTo>
                      <a:pt x="31394" y="1902"/>
                    </a:lnTo>
                    <a:cubicBezTo>
                      <a:pt x="31401" y="1902"/>
                      <a:pt x="31409" y="1895"/>
                      <a:pt x="31409" y="1887"/>
                    </a:cubicBezTo>
                    <a:lnTo>
                      <a:pt x="31409" y="1568"/>
                    </a:lnTo>
                    <a:cubicBezTo>
                      <a:pt x="31409" y="1560"/>
                      <a:pt x="31401" y="1553"/>
                      <a:pt x="31394" y="1553"/>
                    </a:cubicBezTo>
                    <a:close/>
                    <a:moveTo>
                      <a:pt x="2" y="3105"/>
                    </a:moveTo>
                    <a:lnTo>
                      <a:pt x="2" y="3455"/>
                    </a:lnTo>
                    <a:lnTo>
                      <a:pt x="23086" y="3455"/>
                    </a:lnTo>
                    <a:cubicBezTo>
                      <a:pt x="23094" y="3455"/>
                      <a:pt x="23101" y="3447"/>
                      <a:pt x="23101" y="3440"/>
                    </a:cubicBezTo>
                    <a:lnTo>
                      <a:pt x="23101" y="3120"/>
                    </a:lnTo>
                    <a:cubicBezTo>
                      <a:pt x="23101" y="3113"/>
                      <a:pt x="23094" y="3105"/>
                      <a:pt x="23086" y="3105"/>
                    </a:cubicBezTo>
                    <a:close/>
                    <a:moveTo>
                      <a:pt x="2" y="4659"/>
                    </a:moveTo>
                    <a:lnTo>
                      <a:pt x="2" y="5008"/>
                    </a:lnTo>
                    <a:lnTo>
                      <a:pt x="25970" y="5008"/>
                    </a:lnTo>
                    <a:cubicBezTo>
                      <a:pt x="25978" y="5008"/>
                      <a:pt x="25985" y="5001"/>
                      <a:pt x="25985" y="4993"/>
                    </a:cubicBezTo>
                    <a:lnTo>
                      <a:pt x="25985" y="4674"/>
                    </a:lnTo>
                    <a:cubicBezTo>
                      <a:pt x="25985" y="4666"/>
                      <a:pt x="25978" y="4659"/>
                      <a:pt x="25970" y="4659"/>
                    </a:cubicBezTo>
                    <a:close/>
                  </a:path>
                </a:pathLst>
              </a:custGeom>
              <a:solidFill>
                <a:srgbClr val="6BB3EA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54" name="Google Shape;2254;p36"/>
              <p:cNvSpPr/>
              <p:nvPr/>
            </p:nvSpPr>
            <p:spPr>
              <a:xfrm>
                <a:off x="5369925" y="1795975"/>
                <a:ext cx="121625" cy="146575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5863" extrusionOk="0">
                    <a:moveTo>
                      <a:pt x="1" y="0"/>
                    </a:moveTo>
                    <a:lnTo>
                      <a:pt x="1" y="5862"/>
                    </a:lnTo>
                    <a:lnTo>
                      <a:pt x="2433" y="5431"/>
                    </a:lnTo>
                    <a:lnTo>
                      <a:pt x="4864" y="5862"/>
                    </a:lnTo>
                    <a:lnTo>
                      <a:pt x="48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255" name="Google Shape;2255;p36"/>
            <p:cNvGrpSpPr/>
            <p:nvPr/>
          </p:nvGrpSpPr>
          <p:grpSpPr>
            <a:xfrm>
              <a:off x="3956105" y="2710973"/>
              <a:ext cx="2520349" cy="297780"/>
              <a:chOff x="4976850" y="2145250"/>
              <a:chExt cx="1122300" cy="132600"/>
            </a:xfrm>
          </p:grpSpPr>
          <p:sp>
            <p:nvSpPr>
              <p:cNvPr id="2256" name="Google Shape;2256;p36"/>
              <p:cNvSpPr/>
              <p:nvPr/>
            </p:nvSpPr>
            <p:spPr>
              <a:xfrm>
                <a:off x="4976850" y="2145250"/>
                <a:ext cx="1122300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44892" h="5304" extrusionOk="0">
                    <a:moveTo>
                      <a:pt x="0" y="1"/>
                    </a:moveTo>
                    <a:lnTo>
                      <a:pt x="0" y="5304"/>
                    </a:lnTo>
                    <a:lnTo>
                      <a:pt x="44891" y="5304"/>
                    </a:lnTo>
                    <a:lnTo>
                      <a:pt x="4489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57" name="Google Shape;2257;p36"/>
              <p:cNvSpPr/>
              <p:nvPr/>
            </p:nvSpPr>
            <p:spPr>
              <a:xfrm>
                <a:off x="5023350" y="2145250"/>
                <a:ext cx="78650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3146" h="5304" extrusionOk="0">
                    <a:moveTo>
                      <a:pt x="0" y="1"/>
                    </a:moveTo>
                    <a:lnTo>
                      <a:pt x="0" y="5304"/>
                    </a:lnTo>
                    <a:lnTo>
                      <a:pt x="3146" y="5304"/>
                    </a:lnTo>
                    <a:lnTo>
                      <a:pt x="31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58" name="Google Shape;2258;p36"/>
              <p:cNvSpPr/>
              <p:nvPr/>
            </p:nvSpPr>
            <p:spPr>
              <a:xfrm>
                <a:off x="5038375" y="2145250"/>
                <a:ext cx="16200" cy="13205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5282" extrusionOk="0">
                    <a:moveTo>
                      <a:pt x="0" y="1"/>
                    </a:moveTo>
                    <a:lnTo>
                      <a:pt x="0" y="5281"/>
                    </a:lnTo>
                    <a:lnTo>
                      <a:pt x="647" y="5281"/>
                    </a:lnTo>
                    <a:lnTo>
                      <a:pt x="6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59" name="Google Shape;2259;p36"/>
              <p:cNvSpPr/>
              <p:nvPr/>
            </p:nvSpPr>
            <p:spPr>
              <a:xfrm>
                <a:off x="5182175" y="2145250"/>
                <a:ext cx="16200" cy="13205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5282" extrusionOk="0">
                    <a:moveTo>
                      <a:pt x="0" y="1"/>
                    </a:moveTo>
                    <a:lnTo>
                      <a:pt x="0" y="5281"/>
                    </a:lnTo>
                    <a:lnTo>
                      <a:pt x="648" y="5281"/>
                    </a:lnTo>
                    <a:lnTo>
                      <a:pt x="6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60" name="Google Shape;2260;p36"/>
              <p:cNvSpPr/>
              <p:nvPr/>
            </p:nvSpPr>
            <p:spPr>
              <a:xfrm>
                <a:off x="5325950" y="2145250"/>
                <a:ext cx="16200" cy="13205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5282" extrusionOk="0">
                    <a:moveTo>
                      <a:pt x="1" y="1"/>
                    </a:moveTo>
                    <a:lnTo>
                      <a:pt x="1" y="5281"/>
                    </a:lnTo>
                    <a:lnTo>
                      <a:pt x="648" y="5281"/>
                    </a:lnTo>
                    <a:lnTo>
                      <a:pt x="6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61" name="Google Shape;2261;p36"/>
              <p:cNvSpPr/>
              <p:nvPr/>
            </p:nvSpPr>
            <p:spPr>
              <a:xfrm>
                <a:off x="5118300" y="2157025"/>
                <a:ext cx="32625" cy="108550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4342" extrusionOk="0">
                    <a:moveTo>
                      <a:pt x="661" y="0"/>
                    </a:moveTo>
                    <a:cubicBezTo>
                      <a:pt x="610" y="0"/>
                      <a:pt x="559" y="8"/>
                      <a:pt x="510" y="26"/>
                    </a:cubicBezTo>
                    <a:cubicBezTo>
                      <a:pt x="419" y="59"/>
                      <a:pt x="336" y="110"/>
                      <a:pt x="264" y="172"/>
                    </a:cubicBezTo>
                    <a:cubicBezTo>
                      <a:pt x="96" y="320"/>
                      <a:pt x="1" y="539"/>
                      <a:pt x="76" y="770"/>
                    </a:cubicBezTo>
                    <a:cubicBezTo>
                      <a:pt x="147" y="990"/>
                      <a:pt x="371" y="1081"/>
                      <a:pt x="585" y="1116"/>
                    </a:cubicBezTo>
                    <a:cubicBezTo>
                      <a:pt x="613" y="1121"/>
                      <a:pt x="642" y="1123"/>
                      <a:pt x="670" y="1123"/>
                    </a:cubicBezTo>
                    <a:cubicBezTo>
                      <a:pt x="992" y="1123"/>
                      <a:pt x="1305" y="840"/>
                      <a:pt x="1253" y="499"/>
                    </a:cubicBezTo>
                    <a:cubicBezTo>
                      <a:pt x="1213" y="237"/>
                      <a:pt x="935" y="0"/>
                      <a:pt x="661" y="0"/>
                    </a:cubicBezTo>
                    <a:close/>
                    <a:moveTo>
                      <a:pt x="660" y="1610"/>
                    </a:moveTo>
                    <a:cubicBezTo>
                      <a:pt x="609" y="1610"/>
                      <a:pt x="558" y="1618"/>
                      <a:pt x="509" y="1636"/>
                    </a:cubicBezTo>
                    <a:cubicBezTo>
                      <a:pt x="419" y="1668"/>
                      <a:pt x="336" y="1717"/>
                      <a:pt x="263" y="1781"/>
                    </a:cubicBezTo>
                    <a:cubicBezTo>
                      <a:pt x="95" y="1930"/>
                      <a:pt x="0" y="2148"/>
                      <a:pt x="75" y="2379"/>
                    </a:cubicBezTo>
                    <a:cubicBezTo>
                      <a:pt x="147" y="2600"/>
                      <a:pt x="370" y="2691"/>
                      <a:pt x="584" y="2726"/>
                    </a:cubicBezTo>
                    <a:cubicBezTo>
                      <a:pt x="612" y="2730"/>
                      <a:pt x="640" y="2732"/>
                      <a:pt x="669" y="2732"/>
                    </a:cubicBezTo>
                    <a:cubicBezTo>
                      <a:pt x="991" y="2732"/>
                      <a:pt x="1305" y="2450"/>
                      <a:pt x="1252" y="2110"/>
                    </a:cubicBezTo>
                    <a:cubicBezTo>
                      <a:pt x="1212" y="1847"/>
                      <a:pt x="933" y="1610"/>
                      <a:pt x="660" y="1610"/>
                    </a:cubicBezTo>
                    <a:close/>
                    <a:moveTo>
                      <a:pt x="660" y="3219"/>
                    </a:moveTo>
                    <a:cubicBezTo>
                      <a:pt x="609" y="3219"/>
                      <a:pt x="558" y="3227"/>
                      <a:pt x="509" y="3245"/>
                    </a:cubicBezTo>
                    <a:cubicBezTo>
                      <a:pt x="419" y="3277"/>
                      <a:pt x="336" y="3326"/>
                      <a:pt x="263" y="3390"/>
                    </a:cubicBezTo>
                    <a:cubicBezTo>
                      <a:pt x="95" y="3539"/>
                      <a:pt x="0" y="3756"/>
                      <a:pt x="75" y="3988"/>
                    </a:cubicBezTo>
                    <a:cubicBezTo>
                      <a:pt x="147" y="4208"/>
                      <a:pt x="370" y="4299"/>
                      <a:pt x="584" y="4334"/>
                    </a:cubicBezTo>
                    <a:cubicBezTo>
                      <a:pt x="612" y="4339"/>
                      <a:pt x="640" y="4341"/>
                      <a:pt x="669" y="4341"/>
                    </a:cubicBezTo>
                    <a:cubicBezTo>
                      <a:pt x="991" y="4341"/>
                      <a:pt x="1305" y="4059"/>
                      <a:pt x="1252" y="3717"/>
                    </a:cubicBezTo>
                    <a:cubicBezTo>
                      <a:pt x="1212" y="3455"/>
                      <a:pt x="933" y="3219"/>
                      <a:pt x="660" y="32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62" name="Google Shape;2262;p36"/>
              <p:cNvSpPr/>
              <p:nvPr/>
            </p:nvSpPr>
            <p:spPr>
              <a:xfrm>
                <a:off x="6049125" y="2157025"/>
                <a:ext cx="32625" cy="108550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4342" extrusionOk="0">
                    <a:moveTo>
                      <a:pt x="660" y="0"/>
                    </a:moveTo>
                    <a:cubicBezTo>
                      <a:pt x="609" y="0"/>
                      <a:pt x="558" y="8"/>
                      <a:pt x="509" y="26"/>
                    </a:cubicBezTo>
                    <a:cubicBezTo>
                      <a:pt x="421" y="59"/>
                      <a:pt x="335" y="110"/>
                      <a:pt x="263" y="172"/>
                    </a:cubicBezTo>
                    <a:cubicBezTo>
                      <a:pt x="95" y="320"/>
                      <a:pt x="0" y="539"/>
                      <a:pt x="75" y="770"/>
                    </a:cubicBezTo>
                    <a:cubicBezTo>
                      <a:pt x="146" y="990"/>
                      <a:pt x="370" y="1081"/>
                      <a:pt x="584" y="1116"/>
                    </a:cubicBezTo>
                    <a:cubicBezTo>
                      <a:pt x="612" y="1121"/>
                      <a:pt x="641" y="1123"/>
                      <a:pt x="669" y="1123"/>
                    </a:cubicBezTo>
                    <a:cubicBezTo>
                      <a:pt x="991" y="1123"/>
                      <a:pt x="1304" y="840"/>
                      <a:pt x="1252" y="499"/>
                    </a:cubicBezTo>
                    <a:cubicBezTo>
                      <a:pt x="1212" y="237"/>
                      <a:pt x="934" y="0"/>
                      <a:pt x="660" y="0"/>
                    </a:cubicBezTo>
                    <a:close/>
                    <a:moveTo>
                      <a:pt x="660" y="1610"/>
                    </a:moveTo>
                    <a:cubicBezTo>
                      <a:pt x="609" y="1610"/>
                      <a:pt x="558" y="1618"/>
                      <a:pt x="509" y="1636"/>
                    </a:cubicBezTo>
                    <a:cubicBezTo>
                      <a:pt x="421" y="1668"/>
                      <a:pt x="335" y="1717"/>
                      <a:pt x="263" y="1781"/>
                    </a:cubicBezTo>
                    <a:cubicBezTo>
                      <a:pt x="95" y="1930"/>
                      <a:pt x="0" y="2148"/>
                      <a:pt x="75" y="2379"/>
                    </a:cubicBezTo>
                    <a:cubicBezTo>
                      <a:pt x="148" y="2600"/>
                      <a:pt x="370" y="2691"/>
                      <a:pt x="584" y="2726"/>
                    </a:cubicBezTo>
                    <a:cubicBezTo>
                      <a:pt x="612" y="2730"/>
                      <a:pt x="641" y="2732"/>
                      <a:pt x="669" y="2732"/>
                    </a:cubicBezTo>
                    <a:cubicBezTo>
                      <a:pt x="992" y="2732"/>
                      <a:pt x="1305" y="2450"/>
                      <a:pt x="1252" y="2110"/>
                    </a:cubicBezTo>
                    <a:cubicBezTo>
                      <a:pt x="1212" y="1847"/>
                      <a:pt x="934" y="1610"/>
                      <a:pt x="660" y="1610"/>
                    </a:cubicBezTo>
                    <a:close/>
                    <a:moveTo>
                      <a:pt x="660" y="3219"/>
                    </a:moveTo>
                    <a:cubicBezTo>
                      <a:pt x="609" y="3219"/>
                      <a:pt x="558" y="3227"/>
                      <a:pt x="509" y="3245"/>
                    </a:cubicBezTo>
                    <a:cubicBezTo>
                      <a:pt x="421" y="3277"/>
                      <a:pt x="335" y="3326"/>
                      <a:pt x="263" y="3390"/>
                    </a:cubicBezTo>
                    <a:cubicBezTo>
                      <a:pt x="95" y="3539"/>
                      <a:pt x="0" y="3756"/>
                      <a:pt x="75" y="3988"/>
                    </a:cubicBezTo>
                    <a:cubicBezTo>
                      <a:pt x="148" y="4208"/>
                      <a:pt x="370" y="4299"/>
                      <a:pt x="584" y="4334"/>
                    </a:cubicBezTo>
                    <a:cubicBezTo>
                      <a:pt x="612" y="4339"/>
                      <a:pt x="641" y="4341"/>
                      <a:pt x="669" y="4341"/>
                    </a:cubicBezTo>
                    <a:cubicBezTo>
                      <a:pt x="992" y="4341"/>
                      <a:pt x="1305" y="4059"/>
                      <a:pt x="1252" y="3717"/>
                    </a:cubicBezTo>
                    <a:cubicBezTo>
                      <a:pt x="1212" y="3455"/>
                      <a:pt x="934" y="3219"/>
                      <a:pt x="660" y="32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63" name="Google Shape;2263;p36"/>
              <p:cNvSpPr/>
              <p:nvPr/>
            </p:nvSpPr>
            <p:spPr>
              <a:xfrm>
                <a:off x="5372050" y="2171075"/>
                <a:ext cx="657200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26288" h="3240" extrusionOk="0">
                    <a:moveTo>
                      <a:pt x="103" y="0"/>
                    </a:moveTo>
                    <a:cubicBezTo>
                      <a:pt x="103" y="58"/>
                      <a:pt x="58" y="104"/>
                      <a:pt x="0" y="104"/>
                    </a:cubicBezTo>
                    <a:lnTo>
                      <a:pt x="0" y="3137"/>
                    </a:lnTo>
                    <a:cubicBezTo>
                      <a:pt x="58" y="3137"/>
                      <a:pt x="103" y="3182"/>
                      <a:pt x="103" y="3240"/>
                    </a:cubicBezTo>
                    <a:lnTo>
                      <a:pt x="26185" y="3240"/>
                    </a:lnTo>
                    <a:cubicBezTo>
                      <a:pt x="26185" y="3182"/>
                      <a:pt x="26232" y="3137"/>
                      <a:pt x="26287" y="3137"/>
                    </a:cubicBezTo>
                    <a:lnTo>
                      <a:pt x="26287" y="104"/>
                    </a:lnTo>
                    <a:cubicBezTo>
                      <a:pt x="26231" y="104"/>
                      <a:pt x="26184" y="57"/>
                      <a:pt x="26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64" name="Google Shape;2264;p36"/>
              <p:cNvSpPr/>
              <p:nvPr/>
            </p:nvSpPr>
            <p:spPr>
              <a:xfrm>
                <a:off x="5419775" y="2183275"/>
                <a:ext cx="569600" cy="56000"/>
              </a:xfrm>
              <a:custGeom>
                <a:avLst/>
                <a:gdLst/>
                <a:ahLst/>
                <a:cxnLst/>
                <a:rect l="l" t="t" r="r" b="b"/>
                <a:pathLst>
                  <a:path w="22784" h="2240" extrusionOk="0">
                    <a:moveTo>
                      <a:pt x="21071" y="144"/>
                    </a:moveTo>
                    <a:cubicBezTo>
                      <a:pt x="21440" y="144"/>
                      <a:pt x="21926" y="159"/>
                      <a:pt x="22360" y="224"/>
                    </a:cubicBezTo>
                    <a:cubicBezTo>
                      <a:pt x="22384" y="330"/>
                      <a:pt x="22400" y="440"/>
                      <a:pt x="22416" y="545"/>
                    </a:cubicBezTo>
                    <a:cubicBezTo>
                      <a:pt x="22439" y="695"/>
                      <a:pt x="22463" y="850"/>
                      <a:pt x="22505" y="1003"/>
                    </a:cubicBezTo>
                    <a:cubicBezTo>
                      <a:pt x="22563" y="1221"/>
                      <a:pt x="22665" y="1743"/>
                      <a:pt x="22336" y="1888"/>
                    </a:cubicBezTo>
                    <a:cubicBezTo>
                      <a:pt x="22233" y="1933"/>
                      <a:pt x="22119" y="1946"/>
                      <a:pt x="22001" y="1946"/>
                    </a:cubicBezTo>
                    <a:cubicBezTo>
                      <a:pt x="21923" y="1946"/>
                      <a:pt x="21844" y="1940"/>
                      <a:pt x="21766" y="1935"/>
                    </a:cubicBezTo>
                    <a:lnTo>
                      <a:pt x="21703" y="1930"/>
                    </a:lnTo>
                    <a:cubicBezTo>
                      <a:pt x="21576" y="1922"/>
                      <a:pt x="21451" y="1919"/>
                      <a:pt x="21326" y="1919"/>
                    </a:cubicBezTo>
                    <a:cubicBezTo>
                      <a:pt x="21172" y="1919"/>
                      <a:pt x="21018" y="1924"/>
                      <a:pt x="20858" y="1927"/>
                    </a:cubicBezTo>
                    <a:lnTo>
                      <a:pt x="20731" y="1929"/>
                    </a:lnTo>
                    <a:cubicBezTo>
                      <a:pt x="20526" y="1935"/>
                      <a:pt x="20318" y="1940"/>
                      <a:pt x="20113" y="1945"/>
                    </a:cubicBezTo>
                    <a:cubicBezTo>
                      <a:pt x="19564" y="1960"/>
                      <a:pt x="19002" y="1975"/>
                      <a:pt x="18440" y="1975"/>
                    </a:cubicBezTo>
                    <a:cubicBezTo>
                      <a:pt x="18216" y="1975"/>
                      <a:pt x="17992" y="1973"/>
                      <a:pt x="17768" y="1967"/>
                    </a:cubicBezTo>
                    <a:cubicBezTo>
                      <a:pt x="16446" y="1934"/>
                      <a:pt x="15104" y="1926"/>
                      <a:pt x="13805" y="1919"/>
                    </a:cubicBezTo>
                    <a:cubicBezTo>
                      <a:pt x="12447" y="1911"/>
                      <a:pt x="11045" y="1903"/>
                      <a:pt x="9666" y="1865"/>
                    </a:cubicBezTo>
                    <a:cubicBezTo>
                      <a:pt x="9285" y="1855"/>
                      <a:pt x="8901" y="1850"/>
                      <a:pt x="8518" y="1850"/>
                    </a:cubicBezTo>
                    <a:cubicBezTo>
                      <a:pt x="7089" y="1850"/>
                      <a:pt x="5656" y="1914"/>
                      <a:pt x="4292" y="1982"/>
                    </a:cubicBezTo>
                    <a:cubicBezTo>
                      <a:pt x="4044" y="1994"/>
                      <a:pt x="3786" y="2010"/>
                      <a:pt x="3525" y="2028"/>
                    </a:cubicBezTo>
                    <a:cubicBezTo>
                      <a:pt x="2958" y="2064"/>
                      <a:pt x="2381" y="2101"/>
                      <a:pt x="1817" y="2101"/>
                    </a:cubicBezTo>
                    <a:cubicBezTo>
                      <a:pt x="1326" y="2101"/>
                      <a:pt x="845" y="2073"/>
                      <a:pt x="390" y="1991"/>
                    </a:cubicBezTo>
                    <a:cubicBezTo>
                      <a:pt x="158" y="1950"/>
                      <a:pt x="157" y="1842"/>
                      <a:pt x="174" y="1581"/>
                    </a:cubicBezTo>
                    <a:cubicBezTo>
                      <a:pt x="176" y="1552"/>
                      <a:pt x="178" y="1522"/>
                      <a:pt x="179" y="1493"/>
                    </a:cubicBezTo>
                    <a:cubicBezTo>
                      <a:pt x="187" y="1341"/>
                      <a:pt x="201" y="1186"/>
                      <a:pt x="216" y="1035"/>
                    </a:cubicBezTo>
                    <a:cubicBezTo>
                      <a:pt x="237" y="805"/>
                      <a:pt x="260" y="567"/>
                      <a:pt x="258" y="335"/>
                    </a:cubicBezTo>
                    <a:lnTo>
                      <a:pt x="258" y="335"/>
                    </a:lnTo>
                    <a:cubicBezTo>
                      <a:pt x="396" y="340"/>
                      <a:pt x="527" y="343"/>
                      <a:pt x="653" y="343"/>
                    </a:cubicBezTo>
                    <a:cubicBezTo>
                      <a:pt x="1053" y="343"/>
                      <a:pt x="1400" y="318"/>
                      <a:pt x="1738" y="294"/>
                    </a:cubicBezTo>
                    <a:cubicBezTo>
                      <a:pt x="1836" y="288"/>
                      <a:pt x="1933" y="281"/>
                      <a:pt x="2032" y="275"/>
                    </a:cubicBezTo>
                    <a:cubicBezTo>
                      <a:pt x="2189" y="265"/>
                      <a:pt x="2346" y="261"/>
                      <a:pt x="2503" y="261"/>
                    </a:cubicBezTo>
                    <a:cubicBezTo>
                      <a:pt x="2851" y="261"/>
                      <a:pt x="3199" y="281"/>
                      <a:pt x="3539" y="301"/>
                    </a:cubicBezTo>
                    <a:cubicBezTo>
                      <a:pt x="3768" y="314"/>
                      <a:pt x="3998" y="328"/>
                      <a:pt x="4228" y="336"/>
                    </a:cubicBezTo>
                    <a:cubicBezTo>
                      <a:pt x="4514" y="345"/>
                      <a:pt x="4801" y="349"/>
                      <a:pt x="5088" y="349"/>
                    </a:cubicBezTo>
                    <a:cubicBezTo>
                      <a:pt x="5862" y="349"/>
                      <a:pt x="6638" y="320"/>
                      <a:pt x="7395" y="293"/>
                    </a:cubicBezTo>
                    <a:cubicBezTo>
                      <a:pt x="8155" y="266"/>
                      <a:pt x="8934" y="238"/>
                      <a:pt x="9709" y="238"/>
                    </a:cubicBezTo>
                    <a:cubicBezTo>
                      <a:pt x="9934" y="238"/>
                      <a:pt x="10159" y="240"/>
                      <a:pt x="10383" y="246"/>
                    </a:cubicBezTo>
                    <a:cubicBezTo>
                      <a:pt x="10742" y="255"/>
                      <a:pt x="11102" y="265"/>
                      <a:pt x="11461" y="276"/>
                    </a:cubicBezTo>
                    <a:cubicBezTo>
                      <a:pt x="12617" y="308"/>
                      <a:pt x="13796" y="341"/>
                      <a:pt x="14978" y="341"/>
                    </a:cubicBezTo>
                    <a:cubicBezTo>
                      <a:pt x="15796" y="341"/>
                      <a:pt x="16615" y="325"/>
                      <a:pt x="17429" y="282"/>
                    </a:cubicBezTo>
                    <a:cubicBezTo>
                      <a:pt x="18580" y="221"/>
                      <a:pt x="19770" y="158"/>
                      <a:pt x="20955" y="144"/>
                    </a:cubicBezTo>
                    <a:cubicBezTo>
                      <a:pt x="20992" y="144"/>
                      <a:pt x="21031" y="144"/>
                      <a:pt x="21071" y="144"/>
                    </a:cubicBezTo>
                    <a:close/>
                    <a:moveTo>
                      <a:pt x="21117" y="1"/>
                    </a:moveTo>
                    <a:cubicBezTo>
                      <a:pt x="21060" y="1"/>
                      <a:pt x="21006" y="1"/>
                      <a:pt x="20955" y="2"/>
                    </a:cubicBezTo>
                    <a:cubicBezTo>
                      <a:pt x="19767" y="15"/>
                      <a:pt x="18576" y="78"/>
                      <a:pt x="17424" y="139"/>
                    </a:cubicBezTo>
                    <a:cubicBezTo>
                      <a:pt x="16608" y="182"/>
                      <a:pt x="15788" y="198"/>
                      <a:pt x="14968" y="198"/>
                    </a:cubicBezTo>
                    <a:cubicBezTo>
                      <a:pt x="13792" y="198"/>
                      <a:pt x="12618" y="165"/>
                      <a:pt x="11468" y="132"/>
                    </a:cubicBezTo>
                    <a:cubicBezTo>
                      <a:pt x="11108" y="123"/>
                      <a:pt x="10749" y="112"/>
                      <a:pt x="10388" y="104"/>
                    </a:cubicBezTo>
                    <a:cubicBezTo>
                      <a:pt x="10158" y="98"/>
                      <a:pt x="9927" y="95"/>
                      <a:pt x="9696" y="95"/>
                    </a:cubicBezTo>
                    <a:cubicBezTo>
                      <a:pt x="8923" y="95"/>
                      <a:pt x="8148" y="124"/>
                      <a:pt x="7392" y="152"/>
                    </a:cubicBezTo>
                    <a:cubicBezTo>
                      <a:pt x="6638" y="180"/>
                      <a:pt x="5866" y="208"/>
                      <a:pt x="5096" y="208"/>
                    </a:cubicBezTo>
                    <a:cubicBezTo>
                      <a:pt x="4808" y="208"/>
                      <a:pt x="4520" y="204"/>
                      <a:pt x="4234" y="194"/>
                    </a:cubicBezTo>
                    <a:cubicBezTo>
                      <a:pt x="4005" y="186"/>
                      <a:pt x="3776" y="173"/>
                      <a:pt x="3548" y="159"/>
                    </a:cubicBezTo>
                    <a:cubicBezTo>
                      <a:pt x="3205" y="139"/>
                      <a:pt x="2852" y="118"/>
                      <a:pt x="2497" y="118"/>
                    </a:cubicBezTo>
                    <a:cubicBezTo>
                      <a:pt x="2340" y="118"/>
                      <a:pt x="2182" y="122"/>
                      <a:pt x="2024" y="132"/>
                    </a:cubicBezTo>
                    <a:cubicBezTo>
                      <a:pt x="1927" y="138"/>
                      <a:pt x="1827" y="146"/>
                      <a:pt x="1729" y="153"/>
                    </a:cubicBezTo>
                    <a:cubicBezTo>
                      <a:pt x="1392" y="177"/>
                      <a:pt x="1045" y="203"/>
                      <a:pt x="647" y="203"/>
                    </a:cubicBezTo>
                    <a:cubicBezTo>
                      <a:pt x="503" y="203"/>
                      <a:pt x="352" y="199"/>
                      <a:pt x="192" y="191"/>
                    </a:cubicBezTo>
                    <a:cubicBezTo>
                      <a:pt x="191" y="191"/>
                      <a:pt x="190" y="191"/>
                      <a:pt x="188" y="191"/>
                    </a:cubicBezTo>
                    <a:cubicBezTo>
                      <a:pt x="170" y="191"/>
                      <a:pt x="152" y="199"/>
                      <a:pt x="140" y="212"/>
                    </a:cubicBezTo>
                    <a:cubicBezTo>
                      <a:pt x="125" y="227"/>
                      <a:pt x="118" y="245"/>
                      <a:pt x="118" y="264"/>
                    </a:cubicBezTo>
                    <a:cubicBezTo>
                      <a:pt x="125" y="512"/>
                      <a:pt x="101" y="772"/>
                      <a:pt x="77" y="1021"/>
                    </a:cubicBezTo>
                    <a:cubicBezTo>
                      <a:pt x="62" y="1174"/>
                      <a:pt x="48" y="1333"/>
                      <a:pt x="39" y="1485"/>
                    </a:cubicBezTo>
                    <a:cubicBezTo>
                      <a:pt x="38" y="1515"/>
                      <a:pt x="35" y="1543"/>
                      <a:pt x="34" y="1571"/>
                    </a:cubicBezTo>
                    <a:cubicBezTo>
                      <a:pt x="18" y="1814"/>
                      <a:pt x="1" y="2062"/>
                      <a:pt x="363" y="2127"/>
                    </a:cubicBezTo>
                    <a:cubicBezTo>
                      <a:pt x="829" y="2211"/>
                      <a:pt x="1317" y="2240"/>
                      <a:pt x="1815" y="2240"/>
                    </a:cubicBezTo>
                    <a:cubicBezTo>
                      <a:pt x="2383" y="2240"/>
                      <a:pt x="2963" y="2202"/>
                      <a:pt x="3532" y="2164"/>
                    </a:cubicBezTo>
                    <a:cubicBezTo>
                      <a:pt x="3792" y="2148"/>
                      <a:pt x="4049" y="2130"/>
                      <a:pt x="4297" y="2119"/>
                    </a:cubicBezTo>
                    <a:cubicBezTo>
                      <a:pt x="5658" y="2051"/>
                      <a:pt x="7089" y="1987"/>
                      <a:pt x="8515" y="1987"/>
                    </a:cubicBezTo>
                    <a:cubicBezTo>
                      <a:pt x="8898" y="1987"/>
                      <a:pt x="9280" y="1992"/>
                      <a:pt x="9661" y="2002"/>
                    </a:cubicBezTo>
                    <a:cubicBezTo>
                      <a:pt x="11041" y="2039"/>
                      <a:pt x="12445" y="2047"/>
                      <a:pt x="13802" y="2054"/>
                    </a:cubicBezTo>
                    <a:cubicBezTo>
                      <a:pt x="15100" y="2061"/>
                      <a:pt x="16442" y="2068"/>
                      <a:pt x="17763" y="2103"/>
                    </a:cubicBezTo>
                    <a:cubicBezTo>
                      <a:pt x="17981" y="2108"/>
                      <a:pt x="18200" y="2110"/>
                      <a:pt x="18419" y="2110"/>
                    </a:cubicBezTo>
                    <a:cubicBezTo>
                      <a:pt x="18989" y="2110"/>
                      <a:pt x="19559" y="2095"/>
                      <a:pt x="20115" y="2081"/>
                    </a:cubicBezTo>
                    <a:cubicBezTo>
                      <a:pt x="20322" y="2076"/>
                      <a:pt x="20528" y="2071"/>
                      <a:pt x="20734" y="2065"/>
                    </a:cubicBezTo>
                    <a:lnTo>
                      <a:pt x="20863" y="2062"/>
                    </a:lnTo>
                    <a:cubicBezTo>
                      <a:pt x="21012" y="2059"/>
                      <a:pt x="21157" y="2055"/>
                      <a:pt x="21300" y="2055"/>
                    </a:cubicBezTo>
                    <a:cubicBezTo>
                      <a:pt x="21432" y="2055"/>
                      <a:pt x="21563" y="2058"/>
                      <a:pt x="21696" y="2066"/>
                    </a:cubicBezTo>
                    <a:lnTo>
                      <a:pt x="21758" y="2069"/>
                    </a:lnTo>
                    <a:cubicBezTo>
                      <a:pt x="21837" y="2075"/>
                      <a:pt x="21920" y="2081"/>
                      <a:pt x="22004" y="2081"/>
                    </a:cubicBezTo>
                    <a:cubicBezTo>
                      <a:pt x="22135" y="2081"/>
                      <a:pt x="22269" y="2066"/>
                      <a:pt x="22392" y="2013"/>
                    </a:cubicBezTo>
                    <a:cubicBezTo>
                      <a:pt x="22693" y="1880"/>
                      <a:pt x="22784" y="1498"/>
                      <a:pt x="22638" y="964"/>
                    </a:cubicBezTo>
                    <a:cubicBezTo>
                      <a:pt x="22600" y="819"/>
                      <a:pt x="22576" y="667"/>
                      <a:pt x="22554" y="522"/>
                    </a:cubicBezTo>
                    <a:cubicBezTo>
                      <a:pt x="22536" y="398"/>
                      <a:pt x="22515" y="269"/>
                      <a:pt x="22485" y="143"/>
                    </a:cubicBezTo>
                    <a:cubicBezTo>
                      <a:pt x="22479" y="116"/>
                      <a:pt x="22457" y="95"/>
                      <a:pt x="22430" y="92"/>
                    </a:cubicBezTo>
                    <a:cubicBezTo>
                      <a:pt x="21993" y="19"/>
                      <a:pt x="21499" y="1"/>
                      <a:pt x="2111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265" name="Google Shape;2265;p36"/>
            <p:cNvGrpSpPr/>
            <p:nvPr/>
          </p:nvGrpSpPr>
          <p:grpSpPr>
            <a:xfrm>
              <a:off x="3850718" y="4216024"/>
              <a:ext cx="2585362" cy="607406"/>
              <a:chOff x="4972650" y="1317400"/>
              <a:chExt cx="1151250" cy="270475"/>
            </a:xfrm>
          </p:grpSpPr>
          <p:sp>
            <p:nvSpPr>
              <p:cNvPr id="2266" name="Google Shape;2266;p36"/>
              <p:cNvSpPr/>
              <p:nvPr/>
            </p:nvSpPr>
            <p:spPr>
              <a:xfrm>
                <a:off x="4972650" y="1317400"/>
                <a:ext cx="1151250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46050" h="10819" extrusionOk="0">
                    <a:moveTo>
                      <a:pt x="0" y="1"/>
                    </a:moveTo>
                    <a:lnTo>
                      <a:pt x="0" y="10819"/>
                    </a:lnTo>
                    <a:lnTo>
                      <a:pt x="46050" y="10819"/>
                    </a:lnTo>
                    <a:lnTo>
                      <a:pt x="460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67" name="Google Shape;2267;p36"/>
              <p:cNvSpPr/>
              <p:nvPr/>
            </p:nvSpPr>
            <p:spPr>
              <a:xfrm>
                <a:off x="5045125" y="1317400"/>
                <a:ext cx="192100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7684" h="10819" extrusionOk="0">
                    <a:moveTo>
                      <a:pt x="1" y="1"/>
                    </a:moveTo>
                    <a:lnTo>
                      <a:pt x="1" y="10819"/>
                    </a:lnTo>
                    <a:lnTo>
                      <a:pt x="7684" y="10819"/>
                    </a:lnTo>
                    <a:lnTo>
                      <a:pt x="76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68" name="Google Shape;2268;p36"/>
              <p:cNvSpPr/>
              <p:nvPr/>
            </p:nvSpPr>
            <p:spPr>
              <a:xfrm>
                <a:off x="6012050" y="1317400"/>
                <a:ext cx="62425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0819" extrusionOk="0">
                    <a:moveTo>
                      <a:pt x="1" y="1"/>
                    </a:moveTo>
                    <a:lnTo>
                      <a:pt x="1" y="10819"/>
                    </a:lnTo>
                    <a:lnTo>
                      <a:pt x="2496" y="10819"/>
                    </a:lnTo>
                    <a:lnTo>
                      <a:pt x="24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69" name="Google Shape;2269;p36"/>
              <p:cNvSpPr/>
              <p:nvPr/>
            </p:nvSpPr>
            <p:spPr>
              <a:xfrm>
                <a:off x="5066800" y="1317400"/>
                <a:ext cx="148425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10819" extrusionOk="0">
                    <a:moveTo>
                      <a:pt x="0" y="1"/>
                    </a:moveTo>
                    <a:lnTo>
                      <a:pt x="0" y="10819"/>
                    </a:lnTo>
                    <a:lnTo>
                      <a:pt x="857" y="10819"/>
                    </a:lnTo>
                    <a:lnTo>
                      <a:pt x="857" y="1"/>
                    </a:lnTo>
                    <a:close/>
                    <a:moveTo>
                      <a:pt x="1692" y="1"/>
                    </a:moveTo>
                    <a:lnTo>
                      <a:pt x="1692" y="10819"/>
                    </a:lnTo>
                    <a:lnTo>
                      <a:pt x="2549" y="10819"/>
                    </a:lnTo>
                    <a:lnTo>
                      <a:pt x="2549" y="1"/>
                    </a:lnTo>
                    <a:close/>
                    <a:moveTo>
                      <a:pt x="3385" y="1"/>
                    </a:moveTo>
                    <a:lnTo>
                      <a:pt x="3385" y="10819"/>
                    </a:lnTo>
                    <a:lnTo>
                      <a:pt x="4242" y="10819"/>
                    </a:lnTo>
                    <a:lnTo>
                      <a:pt x="4242" y="1"/>
                    </a:lnTo>
                    <a:close/>
                    <a:moveTo>
                      <a:pt x="5079" y="1"/>
                    </a:moveTo>
                    <a:lnTo>
                      <a:pt x="5079" y="10819"/>
                    </a:lnTo>
                    <a:lnTo>
                      <a:pt x="5936" y="10819"/>
                    </a:lnTo>
                    <a:lnTo>
                      <a:pt x="59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70" name="Google Shape;2270;p36"/>
              <p:cNvSpPr/>
              <p:nvPr/>
            </p:nvSpPr>
            <p:spPr>
              <a:xfrm>
                <a:off x="6031500" y="1317400"/>
                <a:ext cx="21450" cy="270475"/>
              </a:xfrm>
              <a:custGeom>
                <a:avLst/>
                <a:gdLst/>
                <a:ahLst/>
                <a:cxnLst/>
                <a:rect l="l" t="t" r="r" b="b"/>
                <a:pathLst>
                  <a:path w="858" h="10819" extrusionOk="0">
                    <a:moveTo>
                      <a:pt x="0" y="1"/>
                    </a:moveTo>
                    <a:lnTo>
                      <a:pt x="0" y="10819"/>
                    </a:lnTo>
                    <a:lnTo>
                      <a:pt x="857" y="10819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71" name="Google Shape;2271;p36"/>
              <p:cNvSpPr/>
              <p:nvPr/>
            </p:nvSpPr>
            <p:spPr>
              <a:xfrm>
                <a:off x="5288000" y="1342250"/>
                <a:ext cx="686950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27478" h="8831" extrusionOk="0">
                    <a:moveTo>
                      <a:pt x="202" y="1"/>
                    </a:moveTo>
                    <a:cubicBezTo>
                      <a:pt x="202" y="112"/>
                      <a:pt x="112" y="202"/>
                      <a:pt x="1" y="202"/>
                    </a:cubicBezTo>
                    <a:lnTo>
                      <a:pt x="1" y="8631"/>
                    </a:lnTo>
                    <a:cubicBezTo>
                      <a:pt x="112" y="8631"/>
                      <a:pt x="202" y="8721"/>
                      <a:pt x="202" y="8831"/>
                    </a:cubicBezTo>
                    <a:lnTo>
                      <a:pt x="27277" y="8831"/>
                    </a:lnTo>
                    <a:cubicBezTo>
                      <a:pt x="27277" y="8721"/>
                      <a:pt x="27366" y="8631"/>
                      <a:pt x="27477" y="8631"/>
                    </a:cubicBezTo>
                    <a:lnTo>
                      <a:pt x="27477" y="202"/>
                    </a:lnTo>
                    <a:cubicBezTo>
                      <a:pt x="27367" y="202"/>
                      <a:pt x="27277" y="112"/>
                      <a:pt x="27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72" name="Google Shape;2272;p36"/>
              <p:cNvSpPr/>
              <p:nvPr/>
            </p:nvSpPr>
            <p:spPr>
              <a:xfrm>
                <a:off x="5539475" y="1419300"/>
                <a:ext cx="1982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7929" h="4236" extrusionOk="0">
                    <a:moveTo>
                      <a:pt x="3643" y="1"/>
                    </a:moveTo>
                    <a:cubicBezTo>
                      <a:pt x="3041" y="1"/>
                      <a:pt x="2515" y="141"/>
                      <a:pt x="2064" y="352"/>
                    </a:cubicBezTo>
                    <a:cubicBezTo>
                      <a:pt x="678" y="1002"/>
                      <a:pt x="0" y="2325"/>
                      <a:pt x="0" y="2325"/>
                    </a:cubicBezTo>
                    <a:cubicBezTo>
                      <a:pt x="0" y="2325"/>
                      <a:pt x="1952" y="4235"/>
                      <a:pt x="4232" y="4235"/>
                    </a:cubicBezTo>
                    <a:cubicBezTo>
                      <a:pt x="5453" y="4235"/>
                      <a:pt x="6768" y="3688"/>
                      <a:pt x="7929" y="2009"/>
                    </a:cubicBezTo>
                    <a:cubicBezTo>
                      <a:pt x="7410" y="1555"/>
                      <a:pt x="6918" y="1193"/>
                      <a:pt x="6453" y="905"/>
                    </a:cubicBezTo>
                    <a:cubicBezTo>
                      <a:pt x="5380" y="248"/>
                      <a:pt x="4444" y="1"/>
                      <a:pt x="36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73" name="Google Shape;2273;p36"/>
              <p:cNvSpPr/>
              <p:nvPr/>
            </p:nvSpPr>
            <p:spPr>
              <a:xfrm>
                <a:off x="5590575" y="1419300"/>
                <a:ext cx="110200" cy="71575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2863" extrusionOk="0">
                    <a:moveTo>
                      <a:pt x="1598" y="0"/>
                    </a:moveTo>
                    <a:cubicBezTo>
                      <a:pt x="996" y="0"/>
                      <a:pt x="471" y="140"/>
                      <a:pt x="21" y="351"/>
                    </a:cubicBezTo>
                    <a:cubicBezTo>
                      <a:pt x="8" y="449"/>
                      <a:pt x="0" y="550"/>
                      <a:pt x="0" y="651"/>
                    </a:cubicBezTo>
                    <a:cubicBezTo>
                      <a:pt x="0" y="1872"/>
                      <a:pt x="992" y="2862"/>
                      <a:pt x="2212" y="2862"/>
                    </a:cubicBezTo>
                    <a:cubicBezTo>
                      <a:pt x="3347" y="2862"/>
                      <a:pt x="4282" y="2007"/>
                      <a:pt x="4408" y="906"/>
                    </a:cubicBezTo>
                    <a:cubicBezTo>
                      <a:pt x="3335" y="248"/>
                      <a:pt x="2399" y="0"/>
                      <a:pt x="1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74" name="Google Shape;2274;p36"/>
              <p:cNvSpPr/>
              <p:nvPr/>
            </p:nvSpPr>
            <p:spPr>
              <a:xfrm>
                <a:off x="5524250" y="1370550"/>
                <a:ext cx="224900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8996" h="3120" extrusionOk="0">
                    <a:moveTo>
                      <a:pt x="5076" y="1"/>
                    </a:moveTo>
                    <a:cubicBezTo>
                      <a:pt x="5012" y="1"/>
                      <a:pt x="4955" y="45"/>
                      <a:pt x="4940" y="109"/>
                    </a:cubicBezTo>
                    <a:lnTo>
                      <a:pt x="4740" y="969"/>
                    </a:lnTo>
                    <a:cubicBezTo>
                      <a:pt x="4604" y="959"/>
                      <a:pt x="4471" y="954"/>
                      <a:pt x="4339" y="954"/>
                    </a:cubicBezTo>
                    <a:cubicBezTo>
                      <a:pt x="4091" y="954"/>
                      <a:pt x="3850" y="971"/>
                      <a:pt x="3617" y="1001"/>
                    </a:cubicBezTo>
                    <a:lnTo>
                      <a:pt x="3515" y="124"/>
                    </a:lnTo>
                    <a:cubicBezTo>
                      <a:pt x="3507" y="53"/>
                      <a:pt x="3448" y="1"/>
                      <a:pt x="3380" y="1"/>
                    </a:cubicBezTo>
                    <a:cubicBezTo>
                      <a:pt x="3374" y="1"/>
                      <a:pt x="3368" y="2"/>
                      <a:pt x="3362" y="2"/>
                    </a:cubicBezTo>
                    <a:cubicBezTo>
                      <a:pt x="3285" y="12"/>
                      <a:pt x="3231" y="79"/>
                      <a:pt x="3240" y="156"/>
                    </a:cubicBezTo>
                    <a:lnTo>
                      <a:pt x="3343" y="1042"/>
                    </a:lnTo>
                    <a:cubicBezTo>
                      <a:pt x="2966" y="1109"/>
                      <a:pt x="2613" y="1208"/>
                      <a:pt x="2288" y="1325"/>
                    </a:cubicBezTo>
                    <a:lnTo>
                      <a:pt x="1988" y="379"/>
                    </a:lnTo>
                    <a:cubicBezTo>
                      <a:pt x="1969" y="320"/>
                      <a:pt x="1913" y="282"/>
                      <a:pt x="1854" y="282"/>
                    </a:cubicBezTo>
                    <a:cubicBezTo>
                      <a:pt x="1840" y="282"/>
                      <a:pt x="1826" y="284"/>
                      <a:pt x="1812" y="288"/>
                    </a:cubicBezTo>
                    <a:cubicBezTo>
                      <a:pt x="1739" y="311"/>
                      <a:pt x="1699" y="389"/>
                      <a:pt x="1721" y="463"/>
                    </a:cubicBezTo>
                    <a:lnTo>
                      <a:pt x="2027" y="1425"/>
                    </a:lnTo>
                    <a:cubicBezTo>
                      <a:pt x="1651" y="1580"/>
                      <a:pt x="1317" y="1753"/>
                      <a:pt x="1037" y="1922"/>
                    </a:cubicBezTo>
                    <a:lnTo>
                      <a:pt x="736" y="1276"/>
                    </a:lnTo>
                    <a:cubicBezTo>
                      <a:pt x="713" y="1226"/>
                      <a:pt x="663" y="1196"/>
                      <a:pt x="611" y="1196"/>
                    </a:cubicBezTo>
                    <a:cubicBezTo>
                      <a:pt x="591" y="1196"/>
                      <a:pt x="571" y="1200"/>
                      <a:pt x="551" y="1210"/>
                    </a:cubicBezTo>
                    <a:cubicBezTo>
                      <a:pt x="482" y="1242"/>
                      <a:pt x="451" y="1324"/>
                      <a:pt x="485" y="1394"/>
                    </a:cubicBezTo>
                    <a:lnTo>
                      <a:pt x="801" y="2071"/>
                    </a:lnTo>
                    <a:cubicBezTo>
                      <a:pt x="335" y="2374"/>
                      <a:pt x="69" y="2622"/>
                      <a:pt x="58" y="2632"/>
                    </a:cubicBezTo>
                    <a:cubicBezTo>
                      <a:pt x="2" y="2686"/>
                      <a:pt x="0" y="2772"/>
                      <a:pt x="53" y="2828"/>
                    </a:cubicBezTo>
                    <a:cubicBezTo>
                      <a:pt x="80" y="2857"/>
                      <a:pt x="117" y="2871"/>
                      <a:pt x="153" y="2871"/>
                    </a:cubicBezTo>
                    <a:cubicBezTo>
                      <a:pt x="188" y="2871"/>
                      <a:pt x="222" y="2859"/>
                      <a:pt x="250" y="2833"/>
                    </a:cubicBezTo>
                    <a:cubicBezTo>
                      <a:pt x="259" y="2825"/>
                      <a:pt x="1267" y="1878"/>
                      <a:pt x="2791" y="1441"/>
                    </a:cubicBezTo>
                    <a:cubicBezTo>
                      <a:pt x="3314" y="1291"/>
                      <a:pt x="3831" y="1216"/>
                      <a:pt x="4341" y="1216"/>
                    </a:cubicBezTo>
                    <a:cubicBezTo>
                      <a:pt x="5814" y="1216"/>
                      <a:pt x="7230" y="1840"/>
                      <a:pt x="8567" y="3082"/>
                    </a:cubicBezTo>
                    <a:cubicBezTo>
                      <a:pt x="8593" y="3106"/>
                      <a:pt x="8627" y="3119"/>
                      <a:pt x="8662" y="3119"/>
                    </a:cubicBezTo>
                    <a:cubicBezTo>
                      <a:pt x="8699" y="3119"/>
                      <a:pt x="8737" y="3104"/>
                      <a:pt x="8764" y="3074"/>
                    </a:cubicBezTo>
                    <a:cubicBezTo>
                      <a:pt x="8816" y="3019"/>
                      <a:pt x="8813" y="2930"/>
                      <a:pt x="8757" y="2878"/>
                    </a:cubicBezTo>
                    <a:cubicBezTo>
                      <a:pt x="8613" y="2745"/>
                      <a:pt x="8468" y="2618"/>
                      <a:pt x="8325" y="2501"/>
                    </a:cubicBezTo>
                    <a:lnTo>
                      <a:pt x="8934" y="1975"/>
                    </a:lnTo>
                    <a:cubicBezTo>
                      <a:pt x="8990" y="1923"/>
                      <a:pt x="8996" y="1837"/>
                      <a:pt x="8946" y="1778"/>
                    </a:cubicBezTo>
                    <a:cubicBezTo>
                      <a:pt x="8919" y="1746"/>
                      <a:pt x="8880" y="1730"/>
                      <a:pt x="8841" y="1730"/>
                    </a:cubicBezTo>
                    <a:cubicBezTo>
                      <a:pt x="8808" y="1730"/>
                      <a:pt x="8776" y="1741"/>
                      <a:pt x="8750" y="1763"/>
                    </a:cubicBezTo>
                    <a:lnTo>
                      <a:pt x="8101" y="2324"/>
                    </a:lnTo>
                    <a:cubicBezTo>
                      <a:pt x="7863" y="2141"/>
                      <a:pt x="7625" y="1981"/>
                      <a:pt x="7391" y="1840"/>
                    </a:cubicBezTo>
                    <a:lnTo>
                      <a:pt x="7919" y="1302"/>
                    </a:lnTo>
                    <a:cubicBezTo>
                      <a:pt x="7972" y="1247"/>
                      <a:pt x="7972" y="1159"/>
                      <a:pt x="7915" y="1105"/>
                    </a:cubicBezTo>
                    <a:cubicBezTo>
                      <a:pt x="7888" y="1079"/>
                      <a:pt x="7853" y="1065"/>
                      <a:pt x="7818" y="1065"/>
                    </a:cubicBezTo>
                    <a:cubicBezTo>
                      <a:pt x="7782" y="1065"/>
                      <a:pt x="7746" y="1079"/>
                      <a:pt x="7719" y="1108"/>
                    </a:cubicBezTo>
                    <a:lnTo>
                      <a:pt x="7143" y="1697"/>
                    </a:lnTo>
                    <a:cubicBezTo>
                      <a:pt x="6844" y="1532"/>
                      <a:pt x="6547" y="1399"/>
                      <a:pt x="6256" y="1294"/>
                    </a:cubicBezTo>
                    <a:lnTo>
                      <a:pt x="6679" y="487"/>
                    </a:lnTo>
                    <a:cubicBezTo>
                      <a:pt x="6715" y="418"/>
                      <a:pt x="6689" y="334"/>
                      <a:pt x="6620" y="300"/>
                    </a:cubicBezTo>
                    <a:cubicBezTo>
                      <a:pt x="6599" y="289"/>
                      <a:pt x="6577" y="283"/>
                      <a:pt x="6555" y="283"/>
                    </a:cubicBezTo>
                    <a:cubicBezTo>
                      <a:pt x="6505" y="283"/>
                      <a:pt x="6457" y="311"/>
                      <a:pt x="6433" y="358"/>
                    </a:cubicBezTo>
                    <a:lnTo>
                      <a:pt x="5989" y="1206"/>
                    </a:lnTo>
                    <a:cubicBezTo>
                      <a:pt x="5659" y="1104"/>
                      <a:pt x="5336" y="1036"/>
                      <a:pt x="5020" y="997"/>
                    </a:cubicBezTo>
                    <a:lnTo>
                      <a:pt x="5210" y="172"/>
                    </a:lnTo>
                    <a:cubicBezTo>
                      <a:pt x="5229" y="97"/>
                      <a:pt x="5182" y="23"/>
                      <a:pt x="5107" y="4"/>
                    </a:cubicBezTo>
                    <a:cubicBezTo>
                      <a:pt x="5096" y="2"/>
                      <a:pt x="5086" y="1"/>
                      <a:pt x="50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75" name="Google Shape;2275;p36"/>
              <p:cNvSpPr/>
              <p:nvPr/>
            </p:nvSpPr>
            <p:spPr>
              <a:xfrm>
                <a:off x="5359600" y="1359225"/>
                <a:ext cx="26175" cy="18285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7314" extrusionOk="0">
                    <a:moveTo>
                      <a:pt x="511" y="1"/>
                    </a:moveTo>
                    <a:cubicBezTo>
                      <a:pt x="252" y="1"/>
                      <a:pt x="1" y="227"/>
                      <a:pt x="43" y="501"/>
                    </a:cubicBezTo>
                    <a:cubicBezTo>
                      <a:pt x="74" y="711"/>
                      <a:pt x="297" y="901"/>
                      <a:pt x="516" y="901"/>
                    </a:cubicBezTo>
                    <a:cubicBezTo>
                      <a:pt x="557" y="901"/>
                      <a:pt x="598" y="894"/>
                      <a:pt x="638" y="880"/>
                    </a:cubicBezTo>
                    <a:cubicBezTo>
                      <a:pt x="711" y="852"/>
                      <a:pt x="778" y="813"/>
                      <a:pt x="835" y="761"/>
                    </a:cubicBezTo>
                    <a:cubicBezTo>
                      <a:pt x="970" y="642"/>
                      <a:pt x="1046" y="467"/>
                      <a:pt x="986" y="283"/>
                    </a:cubicBezTo>
                    <a:cubicBezTo>
                      <a:pt x="928" y="107"/>
                      <a:pt x="750" y="33"/>
                      <a:pt x="578" y="6"/>
                    </a:cubicBezTo>
                    <a:cubicBezTo>
                      <a:pt x="555" y="3"/>
                      <a:pt x="533" y="1"/>
                      <a:pt x="511" y="1"/>
                    </a:cubicBezTo>
                    <a:close/>
                    <a:moveTo>
                      <a:pt x="511" y="1290"/>
                    </a:moveTo>
                    <a:cubicBezTo>
                      <a:pt x="252" y="1290"/>
                      <a:pt x="1" y="1515"/>
                      <a:pt x="43" y="1790"/>
                    </a:cubicBezTo>
                    <a:cubicBezTo>
                      <a:pt x="74" y="2000"/>
                      <a:pt x="298" y="2191"/>
                      <a:pt x="517" y="2191"/>
                    </a:cubicBezTo>
                    <a:cubicBezTo>
                      <a:pt x="558" y="2191"/>
                      <a:pt x="598" y="2184"/>
                      <a:pt x="638" y="2170"/>
                    </a:cubicBezTo>
                    <a:cubicBezTo>
                      <a:pt x="711" y="2140"/>
                      <a:pt x="778" y="2100"/>
                      <a:pt x="835" y="2050"/>
                    </a:cubicBezTo>
                    <a:cubicBezTo>
                      <a:pt x="970" y="1931"/>
                      <a:pt x="1046" y="1756"/>
                      <a:pt x="986" y="1572"/>
                    </a:cubicBezTo>
                    <a:cubicBezTo>
                      <a:pt x="928" y="1395"/>
                      <a:pt x="750" y="1322"/>
                      <a:pt x="578" y="1295"/>
                    </a:cubicBezTo>
                    <a:cubicBezTo>
                      <a:pt x="555" y="1291"/>
                      <a:pt x="533" y="1290"/>
                      <a:pt x="511" y="1290"/>
                    </a:cubicBezTo>
                    <a:close/>
                    <a:moveTo>
                      <a:pt x="510" y="2576"/>
                    </a:moveTo>
                    <a:cubicBezTo>
                      <a:pt x="251" y="2576"/>
                      <a:pt x="1" y="2803"/>
                      <a:pt x="43" y="3076"/>
                    </a:cubicBezTo>
                    <a:cubicBezTo>
                      <a:pt x="75" y="3287"/>
                      <a:pt x="298" y="3476"/>
                      <a:pt x="517" y="3476"/>
                    </a:cubicBezTo>
                    <a:cubicBezTo>
                      <a:pt x="558" y="3476"/>
                      <a:pt x="598" y="3470"/>
                      <a:pt x="638" y="3455"/>
                    </a:cubicBezTo>
                    <a:cubicBezTo>
                      <a:pt x="711" y="3429"/>
                      <a:pt x="778" y="3389"/>
                      <a:pt x="835" y="3337"/>
                    </a:cubicBezTo>
                    <a:cubicBezTo>
                      <a:pt x="970" y="3218"/>
                      <a:pt x="1046" y="3043"/>
                      <a:pt x="986" y="2858"/>
                    </a:cubicBezTo>
                    <a:cubicBezTo>
                      <a:pt x="928" y="2681"/>
                      <a:pt x="749" y="2609"/>
                      <a:pt x="578" y="2582"/>
                    </a:cubicBezTo>
                    <a:cubicBezTo>
                      <a:pt x="555" y="2578"/>
                      <a:pt x="532" y="2576"/>
                      <a:pt x="510" y="2576"/>
                    </a:cubicBezTo>
                    <a:close/>
                    <a:moveTo>
                      <a:pt x="511" y="3836"/>
                    </a:moveTo>
                    <a:cubicBezTo>
                      <a:pt x="252" y="3836"/>
                      <a:pt x="1" y="4062"/>
                      <a:pt x="43" y="4337"/>
                    </a:cubicBezTo>
                    <a:cubicBezTo>
                      <a:pt x="74" y="4548"/>
                      <a:pt x="297" y="4737"/>
                      <a:pt x="517" y="4737"/>
                    </a:cubicBezTo>
                    <a:cubicBezTo>
                      <a:pt x="557" y="4737"/>
                      <a:pt x="598" y="4731"/>
                      <a:pt x="638" y="4716"/>
                    </a:cubicBezTo>
                    <a:cubicBezTo>
                      <a:pt x="711" y="4687"/>
                      <a:pt x="778" y="4647"/>
                      <a:pt x="835" y="4598"/>
                    </a:cubicBezTo>
                    <a:cubicBezTo>
                      <a:pt x="970" y="4478"/>
                      <a:pt x="1046" y="4304"/>
                      <a:pt x="986" y="4119"/>
                    </a:cubicBezTo>
                    <a:cubicBezTo>
                      <a:pt x="928" y="3942"/>
                      <a:pt x="750" y="3868"/>
                      <a:pt x="578" y="3842"/>
                    </a:cubicBezTo>
                    <a:cubicBezTo>
                      <a:pt x="555" y="3838"/>
                      <a:pt x="533" y="3836"/>
                      <a:pt x="511" y="3836"/>
                    </a:cubicBezTo>
                    <a:close/>
                    <a:moveTo>
                      <a:pt x="511" y="5124"/>
                    </a:moveTo>
                    <a:cubicBezTo>
                      <a:pt x="252" y="5124"/>
                      <a:pt x="1" y="5350"/>
                      <a:pt x="43" y="5625"/>
                    </a:cubicBezTo>
                    <a:cubicBezTo>
                      <a:pt x="74" y="5835"/>
                      <a:pt x="298" y="6025"/>
                      <a:pt x="517" y="6025"/>
                    </a:cubicBezTo>
                    <a:cubicBezTo>
                      <a:pt x="558" y="6025"/>
                      <a:pt x="598" y="6019"/>
                      <a:pt x="638" y="6004"/>
                    </a:cubicBezTo>
                    <a:cubicBezTo>
                      <a:pt x="711" y="5975"/>
                      <a:pt x="778" y="5936"/>
                      <a:pt x="835" y="5884"/>
                    </a:cubicBezTo>
                    <a:cubicBezTo>
                      <a:pt x="970" y="5766"/>
                      <a:pt x="1046" y="5590"/>
                      <a:pt x="986" y="5406"/>
                    </a:cubicBezTo>
                    <a:cubicBezTo>
                      <a:pt x="928" y="5230"/>
                      <a:pt x="750" y="5156"/>
                      <a:pt x="578" y="5129"/>
                    </a:cubicBezTo>
                    <a:cubicBezTo>
                      <a:pt x="555" y="5126"/>
                      <a:pt x="533" y="5124"/>
                      <a:pt x="511" y="5124"/>
                    </a:cubicBezTo>
                    <a:close/>
                    <a:moveTo>
                      <a:pt x="511" y="6413"/>
                    </a:moveTo>
                    <a:cubicBezTo>
                      <a:pt x="252" y="6413"/>
                      <a:pt x="1" y="6639"/>
                      <a:pt x="43" y="6913"/>
                    </a:cubicBezTo>
                    <a:cubicBezTo>
                      <a:pt x="74" y="7124"/>
                      <a:pt x="298" y="7314"/>
                      <a:pt x="517" y="7314"/>
                    </a:cubicBezTo>
                    <a:cubicBezTo>
                      <a:pt x="558" y="7314"/>
                      <a:pt x="598" y="7307"/>
                      <a:pt x="638" y="7293"/>
                    </a:cubicBezTo>
                    <a:cubicBezTo>
                      <a:pt x="711" y="7264"/>
                      <a:pt x="778" y="7225"/>
                      <a:pt x="835" y="7173"/>
                    </a:cubicBezTo>
                    <a:cubicBezTo>
                      <a:pt x="970" y="7055"/>
                      <a:pt x="1046" y="6879"/>
                      <a:pt x="986" y="6695"/>
                    </a:cubicBezTo>
                    <a:cubicBezTo>
                      <a:pt x="928" y="6519"/>
                      <a:pt x="750" y="6445"/>
                      <a:pt x="578" y="6418"/>
                    </a:cubicBezTo>
                    <a:cubicBezTo>
                      <a:pt x="555" y="6415"/>
                      <a:pt x="533" y="6413"/>
                      <a:pt x="511" y="64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76" name="Google Shape;2276;p36"/>
              <p:cNvSpPr/>
              <p:nvPr/>
            </p:nvSpPr>
            <p:spPr>
              <a:xfrm>
                <a:off x="5881250" y="1359225"/>
                <a:ext cx="26175" cy="18285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7314" extrusionOk="0">
                    <a:moveTo>
                      <a:pt x="510" y="1"/>
                    </a:moveTo>
                    <a:cubicBezTo>
                      <a:pt x="252" y="1"/>
                      <a:pt x="1" y="227"/>
                      <a:pt x="42" y="501"/>
                    </a:cubicBezTo>
                    <a:cubicBezTo>
                      <a:pt x="74" y="711"/>
                      <a:pt x="297" y="901"/>
                      <a:pt x="516" y="901"/>
                    </a:cubicBezTo>
                    <a:cubicBezTo>
                      <a:pt x="557" y="901"/>
                      <a:pt x="598" y="894"/>
                      <a:pt x="638" y="880"/>
                    </a:cubicBezTo>
                    <a:cubicBezTo>
                      <a:pt x="710" y="852"/>
                      <a:pt x="778" y="813"/>
                      <a:pt x="836" y="761"/>
                    </a:cubicBezTo>
                    <a:cubicBezTo>
                      <a:pt x="970" y="642"/>
                      <a:pt x="1046" y="467"/>
                      <a:pt x="987" y="283"/>
                    </a:cubicBezTo>
                    <a:cubicBezTo>
                      <a:pt x="929" y="107"/>
                      <a:pt x="749" y="33"/>
                      <a:pt x="577" y="6"/>
                    </a:cubicBezTo>
                    <a:cubicBezTo>
                      <a:pt x="555" y="3"/>
                      <a:pt x="532" y="1"/>
                      <a:pt x="510" y="1"/>
                    </a:cubicBezTo>
                    <a:close/>
                    <a:moveTo>
                      <a:pt x="510" y="1290"/>
                    </a:moveTo>
                    <a:cubicBezTo>
                      <a:pt x="252" y="1290"/>
                      <a:pt x="1" y="1515"/>
                      <a:pt x="42" y="1790"/>
                    </a:cubicBezTo>
                    <a:cubicBezTo>
                      <a:pt x="74" y="2000"/>
                      <a:pt x="298" y="2191"/>
                      <a:pt x="517" y="2191"/>
                    </a:cubicBezTo>
                    <a:cubicBezTo>
                      <a:pt x="558" y="2191"/>
                      <a:pt x="599" y="2184"/>
                      <a:pt x="638" y="2170"/>
                    </a:cubicBezTo>
                    <a:cubicBezTo>
                      <a:pt x="710" y="2140"/>
                      <a:pt x="778" y="2100"/>
                      <a:pt x="836" y="2050"/>
                    </a:cubicBezTo>
                    <a:cubicBezTo>
                      <a:pt x="970" y="1931"/>
                      <a:pt x="1046" y="1756"/>
                      <a:pt x="987" y="1572"/>
                    </a:cubicBezTo>
                    <a:cubicBezTo>
                      <a:pt x="929" y="1395"/>
                      <a:pt x="749" y="1322"/>
                      <a:pt x="577" y="1295"/>
                    </a:cubicBezTo>
                    <a:cubicBezTo>
                      <a:pt x="555" y="1291"/>
                      <a:pt x="532" y="1290"/>
                      <a:pt x="510" y="1290"/>
                    </a:cubicBezTo>
                    <a:close/>
                    <a:moveTo>
                      <a:pt x="509" y="2576"/>
                    </a:moveTo>
                    <a:cubicBezTo>
                      <a:pt x="251" y="2576"/>
                      <a:pt x="1" y="2803"/>
                      <a:pt x="42" y="3076"/>
                    </a:cubicBezTo>
                    <a:cubicBezTo>
                      <a:pt x="75" y="3287"/>
                      <a:pt x="298" y="3476"/>
                      <a:pt x="517" y="3476"/>
                    </a:cubicBezTo>
                    <a:cubicBezTo>
                      <a:pt x="558" y="3476"/>
                      <a:pt x="599" y="3470"/>
                      <a:pt x="638" y="3455"/>
                    </a:cubicBezTo>
                    <a:cubicBezTo>
                      <a:pt x="710" y="3429"/>
                      <a:pt x="778" y="3389"/>
                      <a:pt x="836" y="3337"/>
                    </a:cubicBezTo>
                    <a:cubicBezTo>
                      <a:pt x="970" y="3218"/>
                      <a:pt x="1046" y="3043"/>
                      <a:pt x="987" y="2858"/>
                    </a:cubicBezTo>
                    <a:cubicBezTo>
                      <a:pt x="929" y="2681"/>
                      <a:pt x="748" y="2609"/>
                      <a:pt x="577" y="2582"/>
                    </a:cubicBezTo>
                    <a:cubicBezTo>
                      <a:pt x="554" y="2578"/>
                      <a:pt x="532" y="2576"/>
                      <a:pt x="509" y="2576"/>
                    </a:cubicBezTo>
                    <a:close/>
                    <a:moveTo>
                      <a:pt x="510" y="3836"/>
                    </a:moveTo>
                    <a:cubicBezTo>
                      <a:pt x="252" y="3836"/>
                      <a:pt x="1" y="4062"/>
                      <a:pt x="42" y="4337"/>
                    </a:cubicBezTo>
                    <a:cubicBezTo>
                      <a:pt x="74" y="4548"/>
                      <a:pt x="297" y="4737"/>
                      <a:pt x="517" y="4737"/>
                    </a:cubicBezTo>
                    <a:cubicBezTo>
                      <a:pt x="558" y="4737"/>
                      <a:pt x="598" y="4731"/>
                      <a:pt x="638" y="4716"/>
                    </a:cubicBezTo>
                    <a:cubicBezTo>
                      <a:pt x="710" y="4687"/>
                      <a:pt x="778" y="4647"/>
                      <a:pt x="836" y="4598"/>
                    </a:cubicBezTo>
                    <a:cubicBezTo>
                      <a:pt x="970" y="4478"/>
                      <a:pt x="1046" y="4304"/>
                      <a:pt x="987" y="4119"/>
                    </a:cubicBezTo>
                    <a:cubicBezTo>
                      <a:pt x="929" y="3942"/>
                      <a:pt x="749" y="3868"/>
                      <a:pt x="577" y="3842"/>
                    </a:cubicBezTo>
                    <a:cubicBezTo>
                      <a:pt x="555" y="3838"/>
                      <a:pt x="532" y="3836"/>
                      <a:pt x="510" y="3836"/>
                    </a:cubicBezTo>
                    <a:close/>
                    <a:moveTo>
                      <a:pt x="510" y="5124"/>
                    </a:moveTo>
                    <a:cubicBezTo>
                      <a:pt x="252" y="5124"/>
                      <a:pt x="1" y="5350"/>
                      <a:pt x="42" y="5625"/>
                    </a:cubicBezTo>
                    <a:cubicBezTo>
                      <a:pt x="74" y="5835"/>
                      <a:pt x="298" y="6025"/>
                      <a:pt x="517" y="6025"/>
                    </a:cubicBezTo>
                    <a:cubicBezTo>
                      <a:pt x="558" y="6025"/>
                      <a:pt x="599" y="6019"/>
                      <a:pt x="638" y="6004"/>
                    </a:cubicBezTo>
                    <a:cubicBezTo>
                      <a:pt x="710" y="5975"/>
                      <a:pt x="778" y="5936"/>
                      <a:pt x="836" y="5884"/>
                    </a:cubicBezTo>
                    <a:cubicBezTo>
                      <a:pt x="970" y="5766"/>
                      <a:pt x="1046" y="5590"/>
                      <a:pt x="987" y="5406"/>
                    </a:cubicBezTo>
                    <a:cubicBezTo>
                      <a:pt x="929" y="5230"/>
                      <a:pt x="749" y="5156"/>
                      <a:pt x="577" y="5129"/>
                    </a:cubicBezTo>
                    <a:cubicBezTo>
                      <a:pt x="555" y="5126"/>
                      <a:pt x="532" y="5124"/>
                      <a:pt x="510" y="5124"/>
                    </a:cubicBezTo>
                    <a:close/>
                    <a:moveTo>
                      <a:pt x="510" y="6413"/>
                    </a:moveTo>
                    <a:cubicBezTo>
                      <a:pt x="252" y="6413"/>
                      <a:pt x="1" y="6639"/>
                      <a:pt x="42" y="6913"/>
                    </a:cubicBezTo>
                    <a:cubicBezTo>
                      <a:pt x="74" y="7124"/>
                      <a:pt x="298" y="7314"/>
                      <a:pt x="517" y="7314"/>
                    </a:cubicBezTo>
                    <a:cubicBezTo>
                      <a:pt x="558" y="7314"/>
                      <a:pt x="599" y="7307"/>
                      <a:pt x="638" y="7293"/>
                    </a:cubicBezTo>
                    <a:cubicBezTo>
                      <a:pt x="710" y="7264"/>
                      <a:pt x="778" y="7225"/>
                      <a:pt x="836" y="7173"/>
                    </a:cubicBezTo>
                    <a:cubicBezTo>
                      <a:pt x="970" y="7055"/>
                      <a:pt x="1046" y="6879"/>
                      <a:pt x="987" y="6695"/>
                    </a:cubicBezTo>
                    <a:cubicBezTo>
                      <a:pt x="929" y="6519"/>
                      <a:pt x="749" y="6445"/>
                      <a:pt x="577" y="6418"/>
                    </a:cubicBezTo>
                    <a:cubicBezTo>
                      <a:pt x="555" y="6415"/>
                      <a:pt x="532" y="6413"/>
                      <a:pt x="510" y="64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77" name="Google Shape;2277;p36"/>
              <p:cNvSpPr/>
              <p:nvPr/>
            </p:nvSpPr>
            <p:spPr>
              <a:xfrm>
                <a:off x="5410150" y="1342250"/>
                <a:ext cx="44300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8831" extrusionOk="0">
                    <a:moveTo>
                      <a:pt x="1" y="1"/>
                    </a:moveTo>
                    <a:lnTo>
                      <a:pt x="1" y="8831"/>
                    </a:lnTo>
                    <a:lnTo>
                      <a:pt x="526" y="8831"/>
                    </a:lnTo>
                    <a:lnTo>
                      <a:pt x="526" y="1"/>
                    </a:lnTo>
                    <a:close/>
                    <a:moveTo>
                      <a:pt x="1247" y="1"/>
                    </a:moveTo>
                    <a:lnTo>
                      <a:pt x="1247" y="8831"/>
                    </a:lnTo>
                    <a:lnTo>
                      <a:pt x="1772" y="8831"/>
                    </a:lnTo>
                    <a:lnTo>
                      <a:pt x="17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78" name="Google Shape;2278;p36"/>
              <p:cNvSpPr/>
              <p:nvPr/>
            </p:nvSpPr>
            <p:spPr>
              <a:xfrm>
                <a:off x="5810725" y="1342250"/>
                <a:ext cx="44325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8831" extrusionOk="0">
                    <a:moveTo>
                      <a:pt x="1" y="1"/>
                    </a:moveTo>
                    <a:lnTo>
                      <a:pt x="1" y="8831"/>
                    </a:lnTo>
                    <a:lnTo>
                      <a:pt x="526" y="8831"/>
                    </a:lnTo>
                    <a:lnTo>
                      <a:pt x="526" y="1"/>
                    </a:lnTo>
                    <a:close/>
                    <a:moveTo>
                      <a:pt x="1247" y="1"/>
                    </a:moveTo>
                    <a:lnTo>
                      <a:pt x="1247" y="8831"/>
                    </a:lnTo>
                    <a:lnTo>
                      <a:pt x="1772" y="8831"/>
                    </a:lnTo>
                    <a:lnTo>
                      <a:pt x="17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279" name="Google Shape;2279;p36"/>
            <p:cNvGrpSpPr/>
            <p:nvPr/>
          </p:nvGrpSpPr>
          <p:grpSpPr>
            <a:xfrm rot="5400000">
              <a:off x="4759677" y="2049432"/>
              <a:ext cx="545275" cy="2467372"/>
              <a:chOff x="1325375" y="1908925"/>
              <a:chExt cx="291950" cy="1321075"/>
            </a:xfrm>
          </p:grpSpPr>
          <p:sp>
            <p:nvSpPr>
              <p:cNvPr id="2280" name="Google Shape;2280;p36"/>
              <p:cNvSpPr/>
              <p:nvPr/>
            </p:nvSpPr>
            <p:spPr>
              <a:xfrm>
                <a:off x="1325375" y="1908925"/>
                <a:ext cx="291950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1678" y="52843"/>
                    </a:lnTo>
                    <a:lnTo>
                      <a:pt x="116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81" name="Google Shape;2281;p36"/>
              <p:cNvSpPr/>
              <p:nvPr/>
            </p:nvSpPr>
            <p:spPr>
              <a:xfrm>
                <a:off x="1353550" y="2212325"/>
                <a:ext cx="235600" cy="714275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8571" extrusionOk="0">
                    <a:moveTo>
                      <a:pt x="454" y="1"/>
                    </a:moveTo>
                    <a:cubicBezTo>
                      <a:pt x="204" y="1"/>
                      <a:pt x="1" y="204"/>
                      <a:pt x="1" y="454"/>
                    </a:cubicBezTo>
                    <a:lnTo>
                      <a:pt x="1" y="28117"/>
                    </a:lnTo>
                    <a:cubicBezTo>
                      <a:pt x="1" y="28367"/>
                      <a:pt x="204" y="28570"/>
                      <a:pt x="454" y="28570"/>
                    </a:cubicBezTo>
                    <a:lnTo>
                      <a:pt x="8971" y="28570"/>
                    </a:lnTo>
                    <a:cubicBezTo>
                      <a:pt x="9220" y="28570"/>
                      <a:pt x="9423" y="28367"/>
                      <a:pt x="9423" y="28117"/>
                    </a:cubicBezTo>
                    <a:lnTo>
                      <a:pt x="9423" y="454"/>
                    </a:lnTo>
                    <a:cubicBezTo>
                      <a:pt x="9423" y="204"/>
                      <a:pt x="9220" y="1"/>
                      <a:pt x="89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82" name="Google Shape;2282;p36"/>
              <p:cNvSpPr/>
              <p:nvPr/>
            </p:nvSpPr>
            <p:spPr>
              <a:xfrm>
                <a:off x="1434675" y="2308350"/>
                <a:ext cx="72500" cy="52225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20890" extrusionOk="0">
                    <a:moveTo>
                      <a:pt x="140" y="1"/>
                    </a:moveTo>
                    <a:cubicBezTo>
                      <a:pt x="64" y="1"/>
                      <a:pt x="1" y="62"/>
                      <a:pt x="1" y="140"/>
                    </a:cubicBezTo>
                    <a:lnTo>
                      <a:pt x="1" y="20750"/>
                    </a:lnTo>
                    <a:cubicBezTo>
                      <a:pt x="1" y="20826"/>
                      <a:pt x="63" y="20889"/>
                      <a:pt x="140" y="20889"/>
                    </a:cubicBezTo>
                    <a:lnTo>
                      <a:pt x="2760" y="20889"/>
                    </a:lnTo>
                    <a:cubicBezTo>
                      <a:pt x="2836" y="20889"/>
                      <a:pt x="2899" y="20826"/>
                      <a:pt x="2899" y="20750"/>
                    </a:cubicBezTo>
                    <a:lnTo>
                      <a:pt x="2899" y="140"/>
                    </a:lnTo>
                    <a:cubicBezTo>
                      <a:pt x="2899" y="64"/>
                      <a:pt x="2838" y="1"/>
                      <a:pt x="27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83" name="Google Shape;2283;p36"/>
              <p:cNvSpPr/>
              <p:nvPr/>
            </p:nvSpPr>
            <p:spPr>
              <a:xfrm>
                <a:off x="1374725" y="2233750"/>
                <a:ext cx="193275" cy="671450"/>
              </a:xfrm>
              <a:custGeom>
                <a:avLst/>
                <a:gdLst/>
                <a:ahLst/>
                <a:cxnLst/>
                <a:rect l="l" t="t" r="r" b="b"/>
                <a:pathLst>
                  <a:path w="7731" h="26858" extrusionOk="0">
                    <a:moveTo>
                      <a:pt x="3865" y="266"/>
                    </a:moveTo>
                    <a:cubicBezTo>
                      <a:pt x="5849" y="266"/>
                      <a:pt x="7463" y="1920"/>
                      <a:pt x="7463" y="3957"/>
                    </a:cubicBezTo>
                    <a:lnTo>
                      <a:pt x="7463" y="22901"/>
                    </a:lnTo>
                    <a:cubicBezTo>
                      <a:pt x="7463" y="24937"/>
                      <a:pt x="5849" y="26593"/>
                      <a:pt x="3865" y="26593"/>
                    </a:cubicBezTo>
                    <a:cubicBezTo>
                      <a:pt x="1881" y="26593"/>
                      <a:pt x="268" y="24937"/>
                      <a:pt x="268" y="22901"/>
                    </a:cubicBezTo>
                    <a:lnTo>
                      <a:pt x="268" y="3957"/>
                    </a:lnTo>
                    <a:cubicBezTo>
                      <a:pt x="268" y="1921"/>
                      <a:pt x="1881" y="266"/>
                      <a:pt x="3865" y="266"/>
                    </a:cubicBezTo>
                    <a:close/>
                    <a:moveTo>
                      <a:pt x="3865" y="0"/>
                    </a:moveTo>
                    <a:cubicBezTo>
                      <a:pt x="1734" y="0"/>
                      <a:pt x="1" y="1734"/>
                      <a:pt x="1" y="3866"/>
                    </a:cubicBezTo>
                    <a:lnTo>
                      <a:pt x="1" y="22992"/>
                    </a:lnTo>
                    <a:cubicBezTo>
                      <a:pt x="1" y="25124"/>
                      <a:pt x="1734" y="26857"/>
                      <a:pt x="3865" y="26857"/>
                    </a:cubicBezTo>
                    <a:cubicBezTo>
                      <a:pt x="5997" y="26857"/>
                      <a:pt x="7730" y="25124"/>
                      <a:pt x="7730" y="22992"/>
                    </a:cubicBezTo>
                    <a:lnTo>
                      <a:pt x="7730" y="3866"/>
                    </a:lnTo>
                    <a:cubicBezTo>
                      <a:pt x="7730" y="1734"/>
                      <a:pt x="5997" y="0"/>
                      <a:pt x="38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84" name="Google Shape;2284;p36"/>
              <p:cNvSpPr/>
              <p:nvPr/>
            </p:nvSpPr>
            <p:spPr>
              <a:xfrm>
                <a:off x="1325400" y="1971525"/>
                <a:ext cx="291925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3799" extrusionOk="0">
                    <a:moveTo>
                      <a:pt x="0" y="0"/>
                    </a:moveTo>
                    <a:lnTo>
                      <a:pt x="0" y="1520"/>
                    </a:lnTo>
                    <a:lnTo>
                      <a:pt x="11677" y="1520"/>
                    </a:lnTo>
                    <a:lnTo>
                      <a:pt x="11677" y="0"/>
                    </a:lnTo>
                    <a:close/>
                    <a:moveTo>
                      <a:pt x="0" y="2278"/>
                    </a:moveTo>
                    <a:lnTo>
                      <a:pt x="0" y="3798"/>
                    </a:lnTo>
                    <a:lnTo>
                      <a:pt x="11677" y="3798"/>
                    </a:lnTo>
                    <a:lnTo>
                      <a:pt x="11677" y="22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85" name="Google Shape;2285;p36"/>
              <p:cNvSpPr/>
              <p:nvPr/>
            </p:nvSpPr>
            <p:spPr>
              <a:xfrm>
                <a:off x="1325375" y="2094300"/>
                <a:ext cx="291950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51" extrusionOk="0">
                    <a:moveTo>
                      <a:pt x="0" y="1"/>
                    </a:moveTo>
                    <a:lnTo>
                      <a:pt x="0" y="451"/>
                    </a:lnTo>
                    <a:lnTo>
                      <a:pt x="11678" y="451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86" name="Google Shape;2286;p36"/>
              <p:cNvSpPr/>
              <p:nvPr/>
            </p:nvSpPr>
            <p:spPr>
              <a:xfrm>
                <a:off x="1346000" y="1926775"/>
                <a:ext cx="24982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535" extrusionOk="0">
                    <a:moveTo>
                      <a:pt x="1" y="1"/>
                    </a:moveTo>
                    <a:lnTo>
                      <a:pt x="1" y="534"/>
                    </a:lnTo>
                    <a:lnTo>
                      <a:pt x="535" y="534"/>
                    </a:lnTo>
                    <a:lnTo>
                      <a:pt x="535" y="1"/>
                    </a:lnTo>
                    <a:close/>
                    <a:moveTo>
                      <a:pt x="1184" y="1"/>
                    </a:moveTo>
                    <a:lnTo>
                      <a:pt x="1184" y="534"/>
                    </a:lnTo>
                    <a:lnTo>
                      <a:pt x="1718" y="534"/>
                    </a:lnTo>
                    <a:lnTo>
                      <a:pt x="1718" y="1"/>
                    </a:lnTo>
                    <a:close/>
                    <a:moveTo>
                      <a:pt x="2366" y="1"/>
                    </a:moveTo>
                    <a:lnTo>
                      <a:pt x="2366" y="534"/>
                    </a:lnTo>
                    <a:lnTo>
                      <a:pt x="2899" y="534"/>
                    </a:lnTo>
                    <a:lnTo>
                      <a:pt x="2899" y="1"/>
                    </a:lnTo>
                    <a:close/>
                    <a:moveTo>
                      <a:pt x="3548" y="1"/>
                    </a:moveTo>
                    <a:lnTo>
                      <a:pt x="3548" y="534"/>
                    </a:lnTo>
                    <a:lnTo>
                      <a:pt x="4081" y="534"/>
                    </a:lnTo>
                    <a:lnTo>
                      <a:pt x="4081" y="1"/>
                    </a:lnTo>
                    <a:close/>
                    <a:moveTo>
                      <a:pt x="4731" y="1"/>
                    </a:moveTo>
                    <a:lnTo>
                      <a:pt x="4731" y="534"/>
                    </a:lnTo>
                    <a:lnTo>
                      <a:pt x="5264" y="534"/>
                    </a:lnTo>
                    <a:lnTo>
                      <a:pt x="5264" y="1"/>
                    </a:lnTo>
                    <a:close/>
                    <a:moveTo>
                      <a:pt x="5912" y="1"/>
                    </a:moveTo>
                    <a:lnTo>
                      <a:pt x="5912" y="534"/>
                    </a:lnTo>
                    <a:lnTo>
                      <a:pt x="6446" y="534"/>
                    </a:lnTo>
                    <a:lnTo>
                      <a:pt x="6446" y="1"/>
                    </a:lnTo>
                    <a:close/>
                    <a:moveTo>
                      <a:pt x="7094" y="1"/>
                    </a:moveTo>
                    <a:lnTo>
                      <a:pt x="7094" y="534"/>
                    </a:lnTo>
                    <a:lnTo>
                      <a:pt x="7628" y="534"/>
                    </a:lnTo>
                    <a:lnTo>
                      <a:pt x="7628" y="1"/>
                    </a:lnTo>
                    <a:close/>
                    <a:moveTo>
                      <a:pt x="8276" y="1"/>
                    </a:moveTo>
                    <a:lnTo>
                      <a:pt x="8276" y="534"/>
                    </a:lnTo>
                    <a:lnTo>
                      <a:pt x="8810" y="534"/>
                    </a:lnTo>
                    <a:lnTo>
                      <a:pt x="8810" y="1"/>
                    </a:lnTo>
                    <a:close/>
                    <a:moveTo>
                      <a:pt x="9460" y="1"/>
                    </a:moveTo>
                    <a:lnTo>
                      <a:pt x="9460" y="534"/>
                    </a:lnTo>
                    <a:lnTo>
                      <a:pt x="9993" y="534"/>
                    </a:lnTo>
                    <a:lnTo>
                      <a:pt x="99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87" name="Google Shape;2287;p36"/>
              <p:cNvSpPr/>
              <p:nvPr/>
            </p:nvSpPr>
            <p:spPr>
              <a:xfrm>
                <a:off x="1325400" y="3068575"/>
                <a:ext cx="291925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3800" extrusionOk="0">
                    <a:moveTo>
                      <a:pt x="0" y="1"/>
                    </a:moveTo>
                    <a:lnTo>
                      <a:pt x="0" y="1521"/>
                    </a:lnTo>
                    <a:lnTo>
                      <a:pt x="11677" y="1521"/>
                    </a:lnTo>
                    <a:lnTo>
                      <a:pt x="11677" y="1"/>
                    </a:lnTo>
                    <a:close/>
                    <a:moveTo>
                      <a:pt x="0" y="2279"/>
                    </a:moveTo>
                    <a:lnTo>
                      <a:pt x="0" y="3800"/>
                    </a:lnTo>
                    <a:lnTo>
                      <a:pt x="11677" y="3800"/>
                    </a:lnTo>
                    <a:lnTo>
                      <a:pt x="11677" y="227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88" name="Google Shape;2288;p36"/>
              <p:cNvSpPr/>
              <p:nvPr/>
            </p:nvSpPr>
            <p:spPr>
              <a:xfrm>
                <a:off x="1325375" y="3029450"/>
                <a:ext cx="29195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52" extrusionOk="0">
                    <a:moveTo>
                      <a:pt x="0" y="1"/>
                    </a:moveTo>
                    <a:lnTo>
                      <a:pt x="0" y="451"/>
                    </a:lnTo>
                    <a:lnTo>
                      <a:pt x="11678" y="451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89" name="Google Shape;2289;p36"/>
              <p:cNvSpPr/>
              <p:nvPr/>
            </p:nvSpPr>
            <p:spPr>
              <a:xfrm>
                <a:off x="1346000" y="3194900"/>
                <a:ext cx="249825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536" extrusionOk="0">
                    <a:moveTo>
                      <a:pt x="1184" y="0"/>
                    </a:moveTo>
                    <a:lnTo>
                      <a:pt x="1184" y="534"/>
                    </a:lnTo>
                    <a:lnTo>
                      <a:pt x="1718" y="534"/>
                    </a:lnTo>
                    <a:lnTo>
                      <a:pt x="1718" y="0"/>
                    </a:lnTo>
                    <a:close/>
                    <a:moveTo>
                      <a:pt x="2366" y="0"/>
                    </a:moveTo>
                    <a:lnTo>
                      <a:pt x="2366" y="534"/>
                    </a:lnTo>
                    <a:lnTo>
                      <a:pt x="2899" y="534"/>
                    </a:lnTo>
                    <a:lnTo>
                      <a:pt x="2899" y="0"/>
                    </a:lnTo>
                    <a:close/>
                    <a:moveTo>
                      <a:pt x="3548" y="0"/>
                    </a:moveTo>
                    <a:lnTo>
                      <a:pt x="3548" y="534"/>
                    </a:lnTo>
                    <a:lnTo>
                      <a:pt x="4081" y="534"/>
                    </a:lnTo>
                    <a:lnTo>
                      <a:pt x="4081" y="0"/>
                    </a:lnTo>
                    <a:close/>
                    <a:moveTo>
                      <a:pt x="4731" y="0"/>
                    </a:moveTo>
                    <a:lnTo>
                      <a:pt x="4731" y="534"/>
                    </a:lnTo>
                    <a:lnTo>
                      <a:pt x="5264" y="534"/>
                    </a:lnTo>
                    <a:lnTo>
                      <a:pt x="5264" y="0"/>
                    </a:lnTo>
                    <a:close/>
                    <a:moveTo>
                      <a:pt x="5912" y="0"/>
                    </a:moveTo>
                    <a:lnTo>
                      <a:pt x="5912" y="534"/>
                    </a:lnTo>
                    <a:lnTo>
                      <a:pt x="6446" y="534"/>
                    </a:lnTo>
                    <a:lnTo>
                      <a:pt x="6446" y="0"/>
                    </a:lnTo>
                    <a:close/>
                    <a:moveTo>
                      <a:pt x="7094" y="0"/>
                    </a:moveTo>
                    <a:lnTo>
                      <a:pt x="7094" y="534"/>
                    </a:lnTo>
                    <a:lnTo>
                      <a:pt x="7628" y="534"/>
                    </a:lnTo>
                    <a:lnTo>
                      <a:pt x="7628" y="0"/>
                    </a:lnTo>
                    <a:close/>
                    <a:moveTo>
                      <a:pt x="8276" y="0"/>
                    </a:moveTo>
                    <a:lnTo>
                      <a:pt x="8276" y="534"/>
                    </a:lnTo>
                    <a:lnTo>
                      <a:pt x="8810" y="534"/>
                    </a:lnTo>
                    <a:lnTo>
                      <a:pt x="8810" y="0"/>
                    </a:lnTo>
                    <a:close/>
                    <a:moveTo>
                      <a:pt x="9460" y="0"/>
                    </a:moveTo>
                    <a:lnTo>
                      <a:pt x="9460" y="534"/>
                    </a:lnTo>
                    <a:lnTo>
                      <a:pt x="9993" y="534"/>
                    </a:lnTo>
                    <a:lnTo>
                      <a:pt x="9993" y="0"/>
                    </a:lnTo>
                    <a:close/>
                    <a:moveTo>
                      <a:pt x="1" y="1"/>
                    </a:moveTo>
                    <a:lnTo>
                      <a:pt x="1" y="535"/>
                    </a:lnTo>
                    <a:lnTo>
                      <a:pt x="535" y="535"/>
                    </a:lnTo>
                    <a:lnTo>
                      <a:pt x="5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90" name="Google Shape;2290;p36"/>
              <p:cNvSpPr/>
              <p:nvPr/>
            </p:nvSpPr>
            <p:spPr>
              <a:xfrm>
                <a:off x="1347725" y="2130850"/>
                <a:ext cx="244875" cy="58575"/>
              </a:xfrm>
              <a:custGeom>
                <a:avLst/>
                <a:gdLst/>
                <a:ahLst/>
                <a:cxnLst/>
                <a:rect l="l" t="t" r="r" b="b"/>
                <a:pathLst>
                  <a:path w="9795" h="2343" extrusionOk="0">
                    <a:moveTo>
                      <a:pt x="4924" y="0"/>
                    </a:moveTo>
                    <a:cubicBezTo>
                      <a:pt x="4649" y="0"/>
                      <a:pt x="4564" y="404"/>
                      <a:pt x="4546" y="807"/>
                    </a:cubicBezTo>
                    <a:lnTo>
                      <a:pt x="4537" y="807"/>
                    </a:lnTo>
                    <a:cubicBezTo>
                      <a:pt x="4329" y="820"/>
                      <a:pt x="3952" y="821"/>
                      <a:pt x="3816" y="1010"/>
                    </a:cubicBezTo>
                    <a:cubicBezTo>
                      <a:pt x="3649" y="1244"/>
                      <a:pt x="3868" y="1369"/>
                      <a:pt x="4071" y="1438"/>
                    </a:cubicBezTo>
                    <a:cubicBezTo>
                      <a:pt x="4222" y="1491"/>
                      <a:pt x="4391" y="1520"/>
                      <a:pt x="4563" y="1538"/>
                    </a:cubicBezTo>
                    <a:cubicBezTo>
                      <a:pt x="4563" y="1545"/>
                      <a:pt x="4564" y="1552"/>
                      <a:pt x="4564" y="1559"/>
                    </a:cubicBezTo>
                    <a:cubicBezTo>
                      <a:pt x="4576" y="1768"/>
                      <a:pt x="4578" y="2144"/>
                      <a:pt x="4769" y="2281"/>
                    </a:cubicBezTo>
                    <a:cubicBezTo>
                      <a:pt x="4826" y="2322"/>
                      <a:pt x="4878" y="2340"/>
                      <a:pt x="4923" y="2340"/>
                    </a:cubicBezTo>
                    <a:cubicBezTo>
                      <a:pt x="5060" y="2340"/>
                      <a:pt x="5144" y="2178"/>
                      <a:pt x="5196" y="2025"/>
                    </a:cubicBezTo>
                    <a:cubicBezTo>
                      <a:pt x="5248" y="1879"/>
                      <a:pt x="5277" y="1715"/>
                      <a:pt x="5293" y="1547"/>
                    </a:cubicBezTo>
                    <a:cubicBezTo>
                      <a:pt x="5339" y="1545"/>
                      <a:pt x="5382" y="1543"/>
                      <a:pt x="5426" y="1542"/>
                    </a:cubicBezTo>
                    <a:cubicBezTo>
                      <a:pt x="5555" y="1536"/>
                      <a:pt x="5771" y="1539"/>
                      <a:pt x="5886" y="1475"/>
                    </a:cubicBezTo>
                    <a:cubicBezTo>
                      <a:pt x="5995" y="1416"/>
                      <a:pt x="6023" y="1308"/>
                      <a:pt x="6094" y="1214"/>
                    </a:cubicBezTo>
                    <a:cubicBezTo>
                      <a:pt x="6143" y="907"/>
                      <a:pt x="5728" y="811"/>
                      <a:pt x="5305" y="790"/>
                    </a:cubicBezTo>
                    <a:cubicBezTo>
                      <a:pt x="5303" y="751"/>
                      <a:pt x="5302" y="710"/>
                      <a:pt x="5300" y="671"/>
                    </a:cubicBezTo>
                    <a:cubicBezTo>
                      <a:pt x="5295" y="543"/>
                      <a:pt x="5297" y="328"/>
                      <a:pt x="5233" y="211"/>
                    </a:cubicBezTo>
                    <a:cubicBezTo>
                      <a:pt x="5174" y="103"/>
                      <a:pt x="5066" y="75"/>
                      <a:pt x="4972" y="4"/>
                    </a:cubicBezTo>
                    <a:cubicBezTo>
                      <a:pt x="4955" y="1"/>
                      <a:pt x="4939" y="0"/>
                      <a:pt x="4924" y="0"/>
                    </a:cubicBezTo>
                    <a:close/>
                    <a:moveTo>
                      <a:pt x="8574" y="0"/>
                    </a:moveTo>
                    <a:cubicBezTo>
                      <a:pt x="8298" y="0"/>
                      <a:pt x="8215" y="404"/>
                      <a:pt x="8195" y="807"/>
                    </a:cubicBezTo>
                    <a:lnTo>
                      <a:pt x="8188" y="807"/>
                    </a:lnTo>
                    <a:cubicBezTo>
                      <a:pt x="7979" y="820"/>
                      <a:pt x="7602" y="821"/>
                      <a:pt x="7466" y="1010"/>
                    </a:cubicBezTo>
                    <a:cubicBezTo>
                      <a:pt x="7298" y="1244"/>
                      <a:pt x="7517" y="1369"/>
                      <a:pt x="7721" y="1438"/>
                    </a:cubicBezTo>
                    <a:cubicBezTo>
                      <a:pt x="7872" y="1491"/>
                      <a:pt x="8040" y="1520"/>
                      <a:pt x="8213" y="1538"/>
                    </a:cubicBezTo>
                    <a:cubicBezTo>
                      <a:pt x="8213" y="1545"/>
                      <a:pt x="8215" y="1552"/>
                      <a:pt x="8215" y="1559"/>
                    </a:cubicBezTo>
                    <a:cubicBezTo>
                      <a:pt x="8226" y="1768"/>
                      <a:pt x="8228" y="2144"/>
                      <a:pt x="8418" y="2281"/>
                    </a:cubicBezTo>
                    <a:cubicBezTo>
                      <a:pt x="8476" y="2322"/>
                      <a:pt x="8527" y="2340"/>
                      <a:pt x="8572" y="2340"/>
                    </a:cubicBezTo>
                    <a:cubicBezTo>
                      <a:pt x="8709" y="2340"/>
                      <a:pt x="8793" y="2178"/>
                      <a:pt x="8846" y="2025"/>
                    </a:cubicBezTo>
                    <a:cubicBezTo>
                      <a:pt x="8896" y="1879"/>
                      <a:pt x="8926" y="1715"/>
                      <a:pt x="8942" y="1547"/>
                    </a:cubicBezTo>
                    <a:cubicBezTo>
                      <a:pt x="8987" y="1545"/>
                      <a:pt x="9031" y="1543"/>
                      <a:pt x="9076" y="1542"/>
                    </a:cubicBezTo>
                    <a:cubicBezTo>
                      <a:pt x="9204" y="1536"/>
                      <a:pt x="9419" y="1539"/>
                      <a:pt x="9536" y="1475"/>
                    </a:cubicBezTo>
                    <a:cubicBezTo>
                      <a:pt x="9644" y="1416"/>
                      <a:pt x="9671" y="1308"/>
                      <a:pt x="9742" y="1214"/>
                    </a:cubicBezTo>
                    <a:cubicBezTo>
                      <a:pt x="9794" y="907"/>
                      <a:pt x="9377" y="811"/>
                      <a:pt x="8955" y="790"/>
                    </a:cubicBezTo>
                    <a:cubicBezTo>
                      <a:pt x="8954" y="751"/>
                      <a:pt x="8953" y="710"/>
                      <a:pt x="8949" y="671"/>
                    </a:cubicBezTo>
                    <a:cubicBezTo>
                      <a:pt x="8944" y="543"/>
                      <a:pt x="8947" y="328"/>
                      <a:pt x="8883" y="211"/>
                    </a:cubicBezTo>
                    <a:cubicBezTo>
                      <a:pt x="8824" y="103"/>
                      <a:pt x="8715" y="75"/>
                      <a:pt x="8622" y="4"/>
                    </a:cubicBezTo>
                    <a:cubicBezTo>
                      <a:pt x="8606" y="1"/>
                      <a:pt x="8589" y="0"/>
                      <a:pt x="8574" y="0"/>
                    </a:cubicBezTo>
                    <a:close/>
                    <a:moveTo>
                      <a:pt x="1274" y="3"/>
                    </a:moveTo>
                    <a:cubicBezTo>
                      <a:pt x="999" y="3"/>
                      <a:pt x="916" y="407"/>
                      <a:pt x="897" y="810"/>
                    </a:cubicBezTo>
                    <a:lnTo>
                      <a:pt x="889" y="810"/>
                    </a:lnTo>
                    <a:cubicBezTo>
                      <a:pt x="681" y="822"/>
                      <a:pt x="305" y="823"/>
                      <a:pt x="167" y="1014"/>
                    </a:cubicBezTo>
                    <a:cubicBezTo>
                      <a:pt x="0" y="1245"/>
                      <a:pt x="220" y="1372"/>
                      <a:pt x="423" y="1441"/>
                    </a:cubicBezTo>
                    <a:cubicBezTo>
                      <a:pt x="574" y="1494"/>
                      <a:pt x="742" y="1524"/>
                      <a:pt x="915" y="1540"/>
                    </a:cubicBezTo>
                    <a:cubicBezTo>
                      <a:pt x="915" y="1548"/>
                      <a:pt x="916" y="1555"/>
                      <a:pt x="916" y="1561"/>
                    </a:cubicBezTo>
                    <a:cubicBezTo>
                      <a:pt x="928" y="1770"/>
                      <a:pt x="929" y="2146"/>
                      <a:pt x="1119" y="2283"/>
                    </a:cubicBezTo>
                    <a:cubicBezTo>
                      <a:pt x="1177" y="2325"/>
                      <a:pt x="1228" y="2343"/>
                      <a:pt x="1273" y="2343"/>
                    </a:cubicBezTo>
                    <a:cubicBezTo>
                      <a:pt x="1410" y="2343"/>
                      <a:pt x="1495" y="2181"/>
                      <a:pt x="1547" y="2029"/>
                    </a:cubicBezTo>
                    <a:cubicBezTo>
                      <a:pt x="1596" y="1880"/>
                      <a:pt x="1626" y="1718"/>
                      <a:pt x="1643" y="1549"/>
                    </a:cubicBezTo>
                    <a:cubicBezTo>
                      <a:pt x="1688" y="1548"/>
                      <a:pt x="1734" y="1545"/>
                      <a:pt x="1777" y="1544"/>
                    </a:cubicBezTo>
                    <a:cubicBezTo>
                      <a:pt x="1905" y="1538"/>
                      <a:pt x="2120" y="1542"/>
                      <a:pt x="2237" y="1478"/>
                    </a:cubicBezTo>
                    <a:cubicBezTo>
                      <a:pt x="2344" y="1418"/>
                      <a:pt x="2373" y="1310"/>
                      <a:pt x="2444" y="1217"/>
                    </a:cubicBezTo>
                    <a:cubicBezTo>
                      <a:pt x="2494" y="907"/>
                      <a:pt x="2077" y="811"/>
                      <a:pt x="1656" y="793"/>
                    </a:cubicBezTo>
                    <a:cubicBezTo>
                      <a:pt x="1655" y="753"/>
                      <a:pt x="1653" y="713"/>
                      <a:pt x="1651" y="674"/>
                    </a:cubicBezTo>
                    <a:cubicBezTo>
                      <a:pt x="1644" y="545"/>
                      <a:pt x="1649" y="330"/>
                      <a:pt x="1584" y="214"/>
                    </a:cubicBezTo>
                    <a:cubicBezTo>
                      <a:pt x="1526" y="107"/>
                      <a:pt x="1418" y="78"/>
                      <a:pt x="1323" y="7"/>
                    </a:cubicBezTo>
                    <a:cubicBezTo>
                      <a:pt x="1306" y="4"/>
                      <a:pt x="1290" y="3"/>
                      <a:pt x="127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91" name="Google Shape;2291;p36"/>
              <p:cNvSpPr/>
              <p:nvPr/>
            </p:nvSpPr>
            <p:spPr>
              <a:xfrm>
                <a:off x="1347675" y="2946950"/>
                <a:ext cx="244925" cy="58600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2344" extrusionOk="0">
                    <a:moveTo>
                      <a:pt x="4927" y="0"/>
                    </a:moveTo>
                    <a:cubicBezTo>
                      <a:pt x="4881" y="0"/>
                      <a:pt x="4830" y="18"/>
                      <a:pt x="4773" y="60"/>
                    </a:cubicBezTo>
                    <a:cubicBezTo>
                      <a:pt x="4582" y="197"/>
                      <a:pt x="4581" y="572"/>
                      <a:pt x="4567" y="782"/>
                    </a:cubicBezTo>
                    <a:cubicBezTo>
                      <a:pt x="4567" y="788"/>
                      <a:pt x="4566" y="795"/>
                      <a:pt x="4566" y="803"/>
                    </a:cubicBezTo>
                    <a:cubicBezTo>
                      <a:pt x="4394" y="819"/>
                      <a:pt x="4225" y="849"/>
                      <a:pt x="4074" y="902"/>
                    </a:cubicBezTo>
                    <a:cubicBezTo>
                      <a:pt x="3871" y="971"/>
                      <a:pt x="3652" y="1099"/>
                      <a:pt x="3819" y="1330"/>
                    </a:cubicBezTo>
                    <a:cubicBezTo>
                      <a:pt x="3957" y="1519"/>
                      <a:pt x="4332" y="1521"/>
                      <a:pt x="4541" y="1533"/>
                    </a:cubicBezTo>
                    <a:lnTo>
                      <a:pt x="4549" y="1533"/>
                    </a:lnTo>
                    <a:cubicBezTo>
                      <a:pt x="4568" y="1937"/>
                      <a:pt x="4652" y="2340"/>
                      <a:pt x="4927" y="2340"/>
                    </a:cubicBezTo>
                    <a:cubicBezTo>
                      <a:pt x="4942" y="2340"/>
                      <a:pt x="4959" y="2339"/>
                      <a:pt x="4976" y="2336"/>
                    </a:cubicBezTo>
                    <a:cubicBezTo>
                      <a:pt x="5069" y="2266"/>
                      <a:pt x="5177" y="2237"/>
                      <a:pt x="5236" y="2130"/>
                    </a:cubicBezTo>
                    <a:cubicBezTo>
                      <a:pt x="5300" y="2013"/>
                      <a:pt x="5297" y="1798"/>
                      <a:pt x="5303" y="1670"/>
                    </a:cubicBezTo>
                    <a:cubicBezTo>
                      <a:pt x="5304" y="1630"/>
                      <a:pt x="5307" y="1591"/>
                      <a:pt x="5309" y="1550"/>
                    </a:cubicBezTo>
                    <a:cubicBezTo>
                      <a:pt x="5730" y="1532"/>
                      <a:pt x="6145" y="1437"/>
                      <a:pt x="6097" y="1126"/>
                    </a:cubicBezTo>
                    <a:cubicBezTo>
                      <a:pt x="6026" y="1033"/>
                      <a:pt x="5997" y="924"/>
                      <a:pt x="5890" y="865"/>
                    </a:cubicBezTo>
                    <a:cubicBezTo>
                      <a:pt x="5774" y="801"/>
                      <a:pt x="5559" y="806"/>
                      <a:pt x="5430" y="799"/>
                    </a:cubicBezTo>
                    <a:cubicBezTo>
                      <a:pt x="5388" y="797"/>
                      <a:pt x="5342" y="795"/>
                      <a:pt x="5297" y="794"/>
                    </a:cubicBezTo>
                    <a:cubicBezTo>
                      <a:pt x="5279" y="625"/>
                      <a:pt x="5250" y="463"/>
                      <a:pt x="5200" y="315"/>
                    </a:cubicBezTo>
                    <a:cubicBezTo>
                      <a:pt x="5148" y="162"/>
                      <a:pt x="5064" y="0"/>
                      <a:pt x="4927" y="0"/>
                    </a:cubicBezTo>
                    <a:close/>
                    <a:moveTo>
                      <a:pt x="8576" y="0"/>
                    </a:moveTo>
                    <a:cubicBezTo>
                      <a:pt x="8531" y="0"/>
                      <a:pt x="8480" y="18"/>
                      <a:pt x="8422" y="60"/>
                    </a:cubicBezTo>
                    <a:cubicBezTo>
                      <a:pt x="8233" y="197"/>
                      <a:pt x="8231" y="572"/>
                      <a:pt x="8219" y="782"/>
                    </a:cubicBezTo>
                    <a:cubicBezTo>
                      <a:pt x="8219" y="788"/>
                      <a:pt x="8218" y="795"/>
                      <a:pt x="8218" y="803"/>
                    </a:cubicBezTo>
                    <a:cubicBezTo>
                      <a:pt x="8046" y="819"/>
                      <a:pt x="7877" y="849"/>
                      <a:pt x="7726" y="902"/>
                    </a:cubicBezTo>
                    <a:cubicBezTo>
                      <a:pt x="7523" y="971"/>
                      <a:pt x="7303" y="1099"/>
                      <a:pt x="7470" y="1330"/>
                    </a:cubicBezTo>
                    <a:cubicBezTo>
                      <a:pt x="7608" y="1519"/>
                      <a:pt x="7984" y="1521"/>
                      <a:pt x="8192" y="1533"/>
                    </a:cubicBezTo>
                    <a:lnTo>
                      <a:pt x="8201" y="1533"/>
                    </a:lnTo>
                    <a:cubicBezTo>
                      <a:pt x="8219" y="1937"/>
                      <a:pt x="8303" y="2340"/>
                      <a:pt x="8577" y="2340"/>
                    </a:cubicBezTo>
                    <a:cubicBezTo>
                      <a:pt x="8593" y="2340"/>
                      <a:pt x="8609" y="2339"/>
                      <a:pt x="8626" y="2336"/>
                    </a:cubicBezTo>
                    <a:cubicBezTo>
                      <a:pt x="8720" y="2266"/>
                      <a:pt x="8828" y="2237"/>
                      <a:pt x="8887" y="2130"/>
                    </a:cubicBezTo>
                    <a:cubicBezTo>
                      <a:pt x="8951" y="2013"/>
                      <a:pt x="8947" y="1798"/>
                      <a:pt x="8955" y="1670"/>
                    </a:cubicBezTo>
                    <a:cubicBezTo>
                      <a:pt x="8956" y="1630"/>
                      <a:pt x="8958" y="1591"/>
                      <a:pt x="8960" y="1550"/>
                    </a:cubicBezTo>
                    <a:cubicBezTo>
                      <a:pt x="9379" y="1532"/>
                      <a:pt x="9796" y="1437"/>
                      <a:pt x="9747" y="1126"/>
                    </a:cubicBezTo>
                    <a:cubicBezTo>
                      <a:pt x="9677" y="1033"/>
                      <a:pt x="9647" y="924"/>
                      <a:pt x="9540" y="865"/>
                    </a:cubicBezTo>
                    <a:cubicBezTo>
                      <a:pt x="9423" y="801"/>
                      <a:pt x="9208" y="806"/>
                      <a:pt x="9080" y="799"/>
                    </a:cubicBezTo>
                    <a:cubicBezTo>
                      <a:pt x="9037" y="797"/>
                      <a:pt x="8992" y="795"/>
                      <a:pt x="8946" y="794"/>
                    </a:cubicBezTo>
                    <a:cubicBezTo>
                      <a:pt x="8929" y="625"/>
                      <a:pt x="8899" y="463"/>
                      <a:pt x="8850" y="315"/>
                    </a:cubicBezTo>
                    <a:cubicBezTo>
                      <a:pt x="8798" y="162"/>
                      <a:pt x="8713" y="0"/>
                      <a:pt x="8576" y="0"/>
                    </a:cubicBezTo>
                    <a:close/>
                    <a:moveTo>
                      <a:pt x="1274" y="3"/>
                    </a:moveTo>
                    <a:cubicBezTo>
                      <a:pt x="1229" y="3"/>
                      <a:pt x="1178" y="21"/>
                      <a:pt x="1120" y="62"/>
                    </a:cubicBezTo>
                    <a:cubicBezTo>
                      <a:pt x="930" y="198"/>
                      <a:pt x="929" y="576"/>
                      <a:pt x="917" y="784"/>
                    </a:cubicBezTo>
                    <a:cubicBezTo>
                      <a:pt x="917" y="791"/>
                      <a:pt x="915" y="797"/>
                      <a:pt x="915" y="806"/>
                    </a:cubicBezTo>
                    <a:cubicBezTo>
                      <a:pt x="743" y="823"/>
                      <a:pt x="575" y="853"/>
                      <a:pt x="423" y="904"/>
                    </a:cubicBezTo>
                    <a:cubicBezTo>
                      <a:pt x="219" y="973"/>
                      <a:pt x="0" y="1100"/>
                      <a:pt x="168" y="1332"/>
                    </a:cubicBezTo>
                    <a:cubicBezTo>
                      <a:pt x="304" y="1522"/>
                      <a:pt x="682" y="1523"/>
                      <a:pt x="890" y="1535"/>
                    </a:cubicBezTo>
                    <a:lnTo>
                      <a:pt x="898" y="1535"/>
                    </a:lnTo>
                    <a:cubicBezTo>
                      <a:pt x="917" y="1939"/>
                      <a:pt x="1000" y="2343"/>
                      <a:pt x="1276" y="2343"/>
                    </a:cubicBezTo>
                    <a:cubicBezTo>
                      <a:pt x="1292" y="2343"/>
                      <a:pt x="1308" y="2342"/>
                      <a:pt x="1324" y="2339"/>
                    </a:cubicBezTo>
                    <a:cubicBezTo>
                      <a:pt x="1417" y="2268"/>
                      <a:pt x="1527" y="2240"/>
                      <a:pt x="1585" y="2132"/>
                    </a:cubicBezTo>
                    <a:cubicBezTo>
                      <a:pt x="1650" y="2015"/>
                      <a:pt x="1646" y="1800"/>
                      <a:pt x="1652" y="1672"/>
                    </a:cubicBezTo>
                    <a:cubicBezTo>
                      <a:pt x="1655" y="1633"/>
                      <a:pt x="1656" y="1593"/>
                      <a:pt x="1657" y="1553"/>
                    </a:cubicBezTo>
                    <a:cubicBezTo>
                      <a:pt x="2079" y="1532"/>
                      <a:pt x="2496" y="1437"/>
                      <a:pt x="2444" y="1129"/>
                    </a:cubicBezTo>
                    <a:cubicBezTo>
                      <a:pt x="2374" y="1036"/>
                      <a:pt x="2346" y="927"/>
                      <a:pt x="2238" y="869"/>
                    </a:cubicBezTo>
                    <a:cubicBezTo>
                      <a:pt x="2121" y="804"/>
                      <a:pt x="1906" y="807"/>
                      <a:pt x="1778" y="801"/>
                    </a:cubicBezTo>
                    <a:cubicBezTo>
                      <a:pt x="1733" y="800"/>
                      <a:pt x="1689" y="797"/>
                      <a:pt x="1644" y="796"/>
                    </a:cubicBezTo>
                    <a:cubicBezTo>
                      <a:pt x="1628" y="628"/>
                      <a:pt x="1598" y="464"/>
                      <a:pt x="1548" y="318"/>
                    </a:cubicBezTo>
                    <a:cubicBezTo>
                      <a:pt x="1496" y="165"/>
                      <a:pt x="1411" y="3"/>
                      <a:pt x="127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2292" name="Google Shape;2292;p36"/>
          <p:cNvGrpSpPr/>
          <p:nvPr/>
        </p:nvGrpSpPr>
        <p:grpSpPr>
          <a:xfrm>
            <a:off x="8826124" y="2557521"/>
            <a:ext cx="2414904" cy="3913040"/>
            <a:chOff x="6619593" y="1918141"/>
            <a:chExt cx="1811178" cy="2934780"/>
          </a:xfrm>
        </p:grpSpPr>
        <p:sp>
          <p:nvSpPr>
            <p:cNvPr id="2293" name="Google Shape;2293;p36"/>
            <p:cNvSpPr/>
            <p:nvPr/>
          </p:nvSpPr>
          <p:spPr>
            <a:xfrm rot="801400">
              <a:off x="7876714" y="1952822"/>
              <a:ext cx="430952" cy="1116242"/>
            </a:xfrm>
            <a:custGeom>
              <a:avLst/>
              <a:gdLst/>
              <a:ahLst/>
              <a:cxnLst/>
              <a:rect l="l" t="t" r="r" b="b"/>
              <a:pathLst>
                <a:path w="17239" h="44652" extrusionOk="0">
                  <a:moveTo>
                    <a:pt x="2289" y="0"/>
                  </a:moveTo>
                  <a:lnTo>
                    <a:pt x="2289" y="0"/>
                  </a:lnTo>
                  <a:cubicBezTo>
                    <a:pt x="1923" y="6332"/>
                    <a:pt x="6177" y="8597"/>
                    <a:pt x="7384" y="9111"/>
                  </a:cubicBezTo>
                  <a:cubicBezTo>
                    <a:pt x="7832" y="10134"/>
                    <a:pt x="8223" y="11159"/>
                    <a:pt x="8558" y="12188"/>
                  </a:cubicBezTo>
                  <a:cubicBezTo>
                    <a:pt x="7693" y="10704"/>
                    <a:pt x="5979" y="9040"/>
                    <a:pt x="2647" y="9040"/>
                  </a:cubicBezTo>
                  <a:cubicBezTo>
                    <a:pt x="1859" y="9040"/>
                    <a:pt x="980" y="9133"/>
                    <a:pt x="0" y="9344"/>
                  </a:cubicBezTo>
                  <a:cubicBezTo>
                    <a:pt x="2399" y="13895"/>
                    <a:pt x="6017" y="14585"/>
                    <a:pt x="7992" y="14585"/>
                  </a:cubicBezTo>
                  <a:cubicBezTo>
                    <a:pt x="8558" y="14585"/>
                    <a:pt x="8989" y="14528"/>
                    <a:pt x="9217" y="14489"/>
                  </a:cubicBezTo>
                  <a:cubicBezTo>
                    <a:pt x="9745" y="16630"/>
                    <a:pt x="10031" y="18776"/>
                    <a:pt x="10078" y="20924"/>
                  </a:cubicBezTo>
                  <a:cubicBezTo>
                    <a:pt x="9600" y="18986"/>
                    <a:pt x="7992" y="15876"/>
                    <a:pt x="2599" y="15876"/>
                  </a:cubicBezTo>
                  <a:cubicBezTo>
                    <a:pt x="2345" y="15876"/>
                    <a:pt x="2082" y="15883"/>
                    <a:pt x="1811" y="15897"/>
                  </a:cubicBezTo>
                  <a:cubicBezTo>
                    <a:pt x="3907" y="22107"/>
                    <a:pt x="8956" y="22442"/>
                    <a:pt x="10064" y="22442"/>
                  </a:cubicBezTo>
                  <a:cubicBezTo>
                    <a:pt x="10067" y="22442"/>
                    <a:pt x="10071" y="22442"/>
                    <a:pt x="10074" y="22442"/>
                  </a:cubicBezTo>
                  <a:lnTo>
                    <a:pt x="10074" y="22442"/>
                  </a:lnTo>
                  <a:cubicBezTo>
                    <a:pt x="10011" y="24570"/>
                    <a:pt x="9710" y="26700"/>
                    <a:pt x="9178" y="28825"/>
                  </a:cubicBezTo>
                  <a:cubicBezTo>
                    <a:pt x="9266" y="27011"/>
                    <a:pt x="8773" y="22512"/>
                    <a:pt x="1970" y="21605"/>
                  </a:cubicBezTo>
                  <a:lnTo>
                    <a:pt x="1970" y="21605"/>
                  </a:lnTo>
                  <a:cubicBezTo>
                    <a:pt x="2922" y="28330"/>
                    <a:pt x="8145" y="29437"/>
                    <a:pt x="8982" y="29572"/>
                  </a:cubicBezTo>
                  <a:cubicBezTo>
                    <a:pt x="8828" y="30127"/>
                    <a:pt x="8660" y="30683"/>
                    <a:pt x="8472" y="31237"/>
                  </a:cubicBezTo>
                  <a:cubicBezTo>
                    <a:pt x="6995" y="35655"/>
                    <a:pt x="4538" y="39884"/>
                    <a:pt x="1172" y="43808"/>
                  </a:cubicBezTo>
                  <a:cubicBezTo>
                    <a:pt x="743" y="44309"/>
                    <a:pt x="685" y="44372"/>
                    <a:pt x="798" y="44544"/>
                  </a:cubicBezTo>
                  <a:cubicBezTo>
                    <a:pt x="800" y="44548"/>
                    <a:pt x="804" y="44550"/>
                    <a:pt x="806" y="44554"/>
                  </a:cubicBezTo>
                  <a:cubicBezTo>
                    <a:pt x="853" y="44618"/>
                    <a:pt x="926" y="44652"/>
                    <a:pt x="1000" y="44652"/>
                  </a:cubicBezTo>
                  <a:cubicBezTo>
                    <a:pt x="1047" y="44652"/>
                    <a:pt x="1093" y="44639"/>
                    <a:pt x="1136" y="44612"/>
                  </a:cubicBezTo>
                  <a:cubicBezTo>
                    <a:pt x="1183" y="44581"/>
                    <a:pt x="1213" y="44540"/>
                    <a:pt x="1230" y="44493"/>
                  </a:cubicBezTo>
                  <a:cubicBezTo>
                    <a:pt x="1275" y="44434"/>
                    <a:pt x="1404" y="44282"/>
                    <a:pt x="1543" y="44121"/>
                  </a:cubicBezTo>
                  <a:cubicBezTo>
                    <a:pt x="4951" y="40149"/>
                    <a:pt x="7439" y="35865"/>
                    <a:pt x="8937" y="31391"/>
                  </a:cubicBezTo>
                  <a:cubicBezTo>
                    <a:pt x="9096" y="30910"/>
                    <a:pt x="9246" y="30427"/>
                    <a:pt x="9383" y="29946"/>
                  </a:cubicBezTo>
                  <a:cubicBezTo>
                    <a:pt x="9486" y="29953"/>
                    <a:pt x="9615" y="29958"/>
                    <a:pt x="9765" y="29958"/>
                  </a:cubicBezTo>
                  <a:cubicBezTo>
                    <a:pt x="11508" y="29958"/>
                    <a:pt x="16140" y="29299"/>
                    <a:pt x="16633" y="22315"/>
                  </a:cubicBezTo>
                  <a:lnTo>
                    <a:pt x="16633" y="22315"/>
                  </a:lnTo>
                  <a:cubicBezTo>
                    <a:pt x="12971" y="23066"/>
                    <a:pt x="11089" y="25006"/>
                    <a:pt x="10123" y="26736"/>
                  </a:cubicBezTo>
                  <a:cubicBezTo>
                    <a:pt x="10354" y="25405"/>
                    <a:pt x="10502" y="24075"/>
                    <a:pt x="10553" y="22741"/>
                  </a:cubicBezTo>
                  <a:cubicBezTo>
                    <a:pt x="11684" y="22618"/>
                    <a:pt x="17239" y="21622"/>
                    <a:pt x="16355" y="13900"/>
                  </a:cubicBezTo>
                  <a:lnTo>
                    <a:pt x="16355" y="13900"/>
                  </a:lnTo>
                  <a:cubicBezTo>
                    <a:pt x="12398" y="15514"/>
                    <a:pt x="11013" y="18225"/>
                    <a:pt x="10545" y="20224"/>
                  </a:cubicBezTo>
                  <a:cubicBezTo>
                    <a:pt x="10461" y="18381"/>
                    <a:pt x="10203" y="16537"/>
                    <a:pt x="9769" y="14700"/>
                  </a:cubicBezTo>
                  <a:cubicBezTo>
                    <a:pt x="10974" y="14356"/>
                    <a:pt x="16110" y="12433"/>
                    <a:pt x="14043" y="5064"/>
                  </a:cubicBezTo>
                  <a:lnTo>
                    <a:pt x="14043" y="5064"/>
                  </a:lnTo>
                  <a:cubicBezTo>
                    <a:pt x="9980" y="7537"/>
                    <a:pt x="9276" y="10850"/>
                    <a:pt x="9289" y="12894"/>
                  </a:cubicBezTo>
                  <a:cubicBezTo>
                    <a:pt x="8892" y="11558"/>
                    <a:pt x="8401" y="10226"/>
                    <a:pt x="7822" y="8896"/>
                  </a:cubicBezTo>
                  <a:cubicBezTo>
                    <a:pt x="8253" y="7537"/>
                    <a:pt x="9340" y="2429"/>
                    <a:pt x="22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2294" name="Google Shape;2294;p36"/>
            <p:cNvGrpSpPr/>
            <p:nvPr/>
          </p:nvGrpSpPr>
          <p:grpSpPr>
            <a:xfrm rot="5400000">
              <a:off x="6090604" y="3382381"/>
              <a:ext cx="2357199" cy="524427"/>
              <a:chOff x="6959925" y="2252125"/>
              <a:chExt cx="1049650" cy="233525"/>
            </a:xfrm>
          </p:grpSpPr>
          <p:sp>
            <p:nvSpPr>
              <p:cNvPr id="2295" name="Google Shape;2295;p36"/>
              <p:cNvSpPr/>
              <p:nvPr/>
            </p:nvSpPr>
            <p:spPr>
              <a:xfrm>
                <a:off x="6959925" y="2252125"/>
                <a:ext cx="1049650" cy="233500"/>
              </a:xfrm>
              <a:custGeom>
                <a:avLst/>
                <a:gdLst/>
                <a:ahLst/>
                <a:cxnLst/>
                <a:rect l="l" t="t" r="r" b="b"/>
                <a:pathLst>
                  <a:path w="41986" h="9340" extrusionOk="0">
                    <a:moveTo>
                      <a:pt x="0" y="0"/>
                    </a:moveTo>
                    <a:lnTo>
                      <a:pt x="0" y="9340"/>
                    </a:lnTo>
                    <a:lnTo>
                      <a:pt x="41985" y="9340"/>
                    </a:lnTo>
                    <a:lnTo>
                      <a:pt x="419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96" name="Google Shape;2296;p36"/>
              <p:cNvSpPr/>
              <p:nvPr/>
            </p:nvSpPr>
            <p:spPr>
              <a:xfrm>
                <a:off x="7048750" y="2299300"/>
                <a:ext cx="558425" cy="141100"/>
              </a:xfrm>
              <a:custGeom>
                <a:avLst/>
                <a:gdLst/>
                <a:ahLst/>
                <a:cxnLst/>
                <a:rect l="l" t="t" r="r" b="b"/>
                <a:pathLst>
                  <a:path w="22337" h="5644" extrusionOk="0">
                    <a:moveTo>
                      <a:pt x="177" y="1"/>
                    </a:moveTo>
                    <a:cubicBezTo>
                      <a:pt x="177" y="98"/>
                      <a:pt x="98" y="177"/>
                      <a:pt x="0" y="177"/>
                    </a:cubicBezTo>
                    <a:lnTo>
                      <a:pt x="0" y="5467"/>
                    </a:lnTo>
                    <a:cubicBezTo>
                      <a:pt x="98" y="5467"/>
                      <a:pt x="177" y="5547"/>
                      <a:pt x="177" y="5644"/>
                    </a:cubicBezTo>
                    <a:lnTo>
                      <a:pt x="22160" y="5644"/>
                    </a:lnTo>
                    <a:cubicBezTo>
                      <a:pt x="22160" y="5547"/>
                      <a:pt x="22239" y="5467"/>
                      <a:pt x="22336" y="5467"/>
                    </a:cubicBezTo>
                    <a:lnTo>
                      <a:pt x="22336" y="177"/>
                    </a:lnTo>
                    <a:cubicBezTo>
                      <a:pt x="22239" y="177"/>
                      <a:pt x="22160" y="98"/>
                      <a:pt x="221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97" name="Google Shape;2297;p36"/>
              <p:cNvSpPr/>
              <p:nvPr/>
            </p:nvSpPr>
            <p:spPr>
              <a:xfrm>
                <a:off x="7648425" y="2252125"/>
                <a:ext cx="153775" cy="233525"/>
              </a:xfrm>
              <a:custGeom>
                <a:avLst/>
                <a:gdLst/>
                <a:ahLst/>
                <a:cxnLst/>
                <a:rect l="l" t="t" r="r" b="b"/>
                <a:pathLst>
                  <a:path w="6151" h="9341" extrusionOk="0">
                    <a:moveTo>
                      <a:pt x="1" y="0"/>
                    </a:moveTo>
                    <a:lnTo>
                      <a:pt x="1" y="9341"/>
                    </a:lnTo>
                    <a:lnTo>
                      <a:pt x="695" y="9341"/>
                    </a:lnTo>
                    <a:lnTo>
                      <a:pt x="695" y="0"/>
                    </a:lnTo>
                    <a:close/>
                    <a:moveTo>
                      <a:pt x="1758" y="0"/>
                    </a:moveTo>
                    <a:lnTo>
                      <a:pt x="1758" y="9341"/>
                    </a:lnTo>
                    <a:lnTo>
                      <a:pt x="2451" y="9341"/>
                    </a:lnTo>
                    <a:lnTo>
                      <a:pt x="2451" y="0"/>
                    </a:lnTo>
                    <a:close/>
                    <a:moveTo>
                      <a:pt x="5457" y="0"/>
                    </a:moveTo>
                    <a:lnTo>
                      <a:pt x="5457" y="9341"/>
                    </a:lnTo>
                    <a:lnTo>
                      <a:pt x="6151" y="9341"/>
                    </a:lnTo>
                    <a:lnTo>
                      <a:pt x="61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98" name="Google Shape;2298;p36"/>
              <p:cNvSpPr/>
              <p:nvPr/>
            </p:nvSpPr>
            <p:spPr>
              <a:xfrm>
                <a:off x="7728350" y="2273500"/>
                <a:ext cx="39225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7564" extrusionOk="0">
                    <a:moveTo>
                      <a:pt x="768" y="1"/>
                    </a:moveTo>
                    <a:cubicBezTo>
                      <a:pt x="639" y="1"/>
                      <a:pt x="511" y="36"/>
                      <a:pt x="404" y="112"/>
                    </a:cubicBezTo>
                    <a:cubicBezTo>
                      <a:pt x="372" y="133"/>
                      <a:pt x="344" y="159"/>
                      <a:pt x="318" y="186"/>
                    </a:cubicBezTo>
                    <a:cubicBezTo>
                      <a:pt x="2" y="509"/>
                      <a:pt x="71" y="1124"/>
                      <a:pt x="574" y="1233"/>
                    </a:cubicBezTo>
                    <a:cubicBezTo>
                      <a:pt x="622" y="1243"/>
                      <a:pt x="673" y="1248"/>
                      <a:pt x="724" y="1248"/>
                    </a:cubicBezTo>
                    <a:cubicBezTo>
                      <a:pt x="1035" y="1248"/>
                      <a:pt x="1387" y="1066"/>
                      <a:pt x="1462" y="760"/>
                    </a:cubicBezTo>
                    <a:cubicBezTo>
                      <a:pt x="1569" y="320"/>
                      <a:pt x="1161" y="1"/>
                      <a:pt x="768" y="1"/>
                    </a:cubicBezTo>
                    <a:close/>
                    <a:moveTo>
                      <a:pt x="766" y="2105"/>
                    </a:moveTo>
                    <a:cubicBezTo>
                      <a:pt x="637" y="2105"/>
                      <a:pt x="510" y="2140"/>
                      <a:pt x="403" y="2216"/>
                    </a:cubicBezTo>
                    <a:cubicBezTo>
                      <a:pt x="372" y="2239"/>
                      <a:pt x="344" y="2263"/>
                      <a:pt x="317" y="2290"/>
                    </a:cubicBezTo>
                    <a:cubicBezTo>
                      <a:pt x="1" y="2614"/>
                      <a:pt x="71" y="3229"/>
                      <a:pt x="573" y="3338"/>
                    </a:cubicBezTo>
                    <a:cubicBezTo>
                      <a:pt x="620" y="3348"/>
                      <a:pt x="670" y="3353"/>
                      <a:pt x="721" y="3353"/>
                    </a:cubicBezTo>
                    <a:cubicBezTo>
                      <a:pt x="1031" y="3353"/>
                      <a:pt x="1386" y="3171"/>
                      <a:pt x="1461" y="2864"/>
                    </a:cubicBezTo>
                    <a:cubicBezTo>
                      <a:pt x="1567" y="2424"/>
                      <a:pt x="1159" y="2105"/>
                      <a:pt x="766" y="2105"/>
                    </a:cubicBezTo>
                    <a:close/>
                    <a:moveTo>
                      <a:pt x="767" y="4210"/>
                    </a:moveTo>
                    <a:cubicBezTo>
                      <a:pt x="637" y="4210"/>
                      <a:pt x="510" y="4244"/>
                      <a:pt x="403" y="4321"/>
                    </a:cubicBezTo>
                    <a:cubicBezTo>
                      <a:pt x="372" y="4343"/>
                      <a:pt x="344" y="4369"/>
                      <a:pt x="317" y="4395"/>
                    </a:cubicBezTo>
                    <a:cubicBezTo>
                      <a:pt x="1" y="4718"/>
                      <a:pt x="71" y="5333"/>
                      <a:pt x="573" y="5443"/>
                    </a:cubicBezTo>
                    <a:cubicBezTo>
                      <a:pt x="620" y="5453"/>
                      <a:pt x="670" y="5458"/>
                      <a:pt x="721" y="5458"/>
                    </a:cubicBezTo>
                    <a:cubicBezTo>
                      <a:pt x="1031" y="5458"/>
                      <a:pt x="1386" y="5276"/>
                      <a:pt x="1461" y="4969"/>
                    </a:cubicBezTo>
                    <a:cubicBezTo>
                      <a:pt x="1567" y="4529"/>
                      <a:pt x="1159" y="4210"/>
                      <a:pt x="767" y="4210"/>
                    </a:cubicBezTo>
                    <a:close/>
                    <a:moveTo>
                      <a:pt x="767" y="6316"/>
                    </a:moveTo>
                    <a:cubicBezTo>
                      <a:pt x="638" y="6316"/>
                      <a:pt x="510" y="6350"/>
                      <a:pt x="403" y="6427"/>
                    </a:cubicBezTo>
                    <a:cubicBezTo>
                      <a:pt x="372" y="6449"/>
                      <a:pt x="344" y="6473"/>
                      <a:pt x="317" y="6499"/>
                    </a:cubicBezTo>
                    <a:cubicBezTo>
                      <a:pt x="1" y="6824"/>
                      <a:pt x="71" y="7439"/>
                      <a:pt x="573" y="7548"/>
                    </a:cubicBezTo>
                    <a:cubicBezTo>
                      <a:pt x="620" y="7558"/>
                      <a:pt x="671" y="7563"/>
                      <a:pt x="723" y="7563"/>
                    </a:cubicBezTo>
                    <a:cubicBezTo>
                      <a:pt x="1032" y="7563"/>
                      <a:pt x="1386" y="7381"/>
                      <a:pt x="1461" y="7075"/>
                    </a:cubicBezTo>
                    <a:cubicBezTo>
                      <a:pt x="1567" y="6634"/>
                      <a:pt x="1159" y="6316"/>
                      <a:pt x="767" y="6316"/>
                    </a:cubicBezTo>
                    <a:close/>
                  </a:path>
                </a:pathLst>
              </a:custGeom>
              <a:solidFill>
                <a:srgbClr val="233766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99" name="Google Shape;2299;p36"/>
              <p:cNvSpPr/>
              <p:nvPr/>
            </p:nvSpPr>
            <p:spPr>
              <a:xfrm>
                <a:off x="6982300" y="2273500"/>
                <a:ext cx="39175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7564" extrusionOk="0">
                    <a:moveTo>
                      <a:pt x="767" y="1"/>
                    </a:moveTo>
                    <a:cubicBezTo>
                      <a:pt x="637" y="1"/>
                      <a:pt x="510" y="36"/>
                      <a:pt x="403" y="112"/>
                    </a:cubicBezTo>
                    <a:cubicBezTo>
                      <a:pt x="372" y="133"/>
                      <a:pt x="344" y="159"/>
                      <a:pt x="317" y="186"/>
                    </a:cubicBezTo>
                    <a:cubicBezTo>
                      <a:pt x="0" y="509"/>
                      <a:pt x="70" y="1124"/>
                      <a:pt x="573" y="1233"/>
                    </a:cubicBezTo>
                    <a:cubicBezTo>
                      <a:pt x="620" y="1243"/>
                      <a:pt x="671" y="1248"/>
                      <a:pt x="723" y="1248"/>
                    </a:cubicBezTo>
                    <a:cubicBezTo>
                      <a:pt x="1033" y="1248"/>
                      <a:pt x="1385" y="1066"/>
                      <a:pt x="1460" y="760"/>
                    </a:cubicBezTo>
                    <a:cubicBezTo>
                      <a:pt x="1567" y="320"/>
                      <a:pt x="1159" y="1"/>
                      <a:pt x="767" y="1"/>
                    </a:cubicBezTo>
                    <a:close/>
                    <a:moveTo>
                      <a:pt x="766" y="2105"/>
                    </a:moveTo>
                    <a:cubicBezTo>
                      <a:pt x="637" y="2105"/>
                      <a:pt x="510" y="2140"/>
                      <a:pt x="403" y="2216"/>
                    </a:cubicBezTo>
                    <a:cubicBezTo>
                      <a:pt x="372" y="2239"/>
                      <a:pt x="344" y="2263"/>
                      <a:pt x="317" y="2290"/>
                    </a:cubicBezTo>
                    <a:cubicBezTo>
                      <a:pt x="0" y="2614"/>
                      <a:pt x="71" y="3229"/>
                      <a:pt x="573" y="3338"/>
                    </a:cubicBezTo>
                    <a:cubicBezTo>
                      <a:pt x="620" y="3348"/>
                      <a:pt x="670" y="3353"/>
                      <a:pt x="721" y="3353"/>
                    </a:cubicBezTo>
                    <a:cubicBezTo>
                      <a:pt x="1031" y="3353"/>
                      <a:pt x="1385" y="3171"/>
                      <a:pt x="1460" y="2864"/>
                    </a:cubicBezTo>
                    <a:cubicBezTo>
                      <a:pt x="1567" y="2424"/>
                      <a:pt x="1159" y="2105"/>
                      <a:pt x="766" y="2105"/>
                    </a:cubicBezTo>
                    <a:close/>
                    <a:moveTo>
                      <a:pt x="767" y="4210"/>
                    </a:moveTo>
                    <a:cubicBezTo>
                      <a:pt x="637" y="4210"/>
                      <a:pt x="510" y="4244"/>
                      <a:pt x="403" y="4321"/>
                    </a:cubicBezTo>
                    <a:cubicBezTo>
                      <a:pt x="372" y="4343"/>
                      <a:pt x="344" y="4369"/>
                      <a:pt x="317" y="4395"/>
                    </a:cubicBezTo>
                    <a:cubicBezTo>
                      <a:pt x="0" y="4718"/>
                      <a:pt x="71" y="5333"/>
                      <a:pt x="573" y="5443"/>
                    </a:cubicBezTo>
                    <a:cubicBezTo>
                      <a:pt x="620" y="5453"/>
                      <a:pt x="670" y="5458"/>
                      <a:pt x="721" y="5458"/>
                    </a:cubicBezTo>
                    <a:cubicBezTo>
                      <a:pt x="1031" y="5458"/>
                      <a:pt x="1385" y="5276"/>
                      <a:pt x="1460" y="4969"/>
                    </a:cubicBezTo>
                    <a:cubicBezTo>
                      <a:pt x="1567" y="4529"/>
                      <a:pt x="1159" y="4210"/>
                      <a:pt x="767" y="4210"/>
                    </a:cubicBezTo>
                    <a:close/>
                    <a:moveTo>
                      <a:pt x="767" y="6316"/>
                    </a:moveTo>
                    <a:cubicBezTo>
                      <a:pt x="638" y="6316"/>
                      <a:pt x="510" y="6350"/>
                      <a:pt x="403" y="6427"/>
                    </a:cubicBezTo>
                    <a:cubicBezTo>
                      <a:pt x="372" y="6449"/>
                      <a:pt x="344" y="6473"/>
                      <a:pt x="317" y="6499"/>
                    </a:cubicBezTo>
                    <a:cubicBezTo>
                      <a:pt x="0" y="6824"/>
                      <a:pt x="71" y="7439"/>
                      <a:pt x="573" y="7548"/>
                    </a:cubicBezTo>
                    <a:cubicBezTo>
                      <a:pt x="620" y="7558"/>
                      <a:pt x="671" y="7563"/>
                      <a:pt x="722" y="7563"/>
                    </a:cubicBezTo>
                    <a:cubicBezTo>
                      <a:pt x="1032" y="7563"/>
                      <a:pt x="1385" y="7381"/>
                      <a:pt x="1460" y="7075"/>
                    </a:cubicBezTo>
                    <a:cubicBezTo>
                      <a:pt x="1567" y="6634"/>
                      <a:pt x="1159" y="6316"/>
                      <a:pt x="767" y="6316"/>
                    </a:cubicBezTo>
                    <a:close/>
                  </a:path>
                </a:pathLst>
              </a:custGeom>
              <a:solidFill>
                <a:srgbClr val="233766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00" name="Google Shape;2300;p36"/>
              <p:cNvSpPr/>
              <p:nvPr/>
            </p:nvSpPr>
            <p:spPr>
              <a:xfrm>
                <a:off x="7839050" y="2289125"/>
                <a:ext cx="136550" cy="157875"/>
              </a:xfrm>
              <a:custGeom>
                <a:avLst/>
                <a:gdLst/>
                <a:ahLst/>
                <a:cxnLst/>
                <a:rect l="l" t="t" r="r" b="b"/>
                <a:pathLst>
                  <a:path w="5462" h="6315" extrusionOk="0">
                    <a:moveTo>
                      <a:pt x="1" y="0"/>
                    </a:moveTo>
                    <a:lnTo>
                      <a:pt x="1" y="6314"/>
                    </a:lnTo>
                    <a:lnTo>
                      <a:pt x="5462" y="6314"/>
                    </a:lnTo>
                    <a:lnTo>
                      <a:pt x="54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01" name="Google Shape;2301;p36"/>
              <p:cNvSpPr/>
              <p:nvPr/>
            </p:nvSpPr>
            <p:spPr>
              <a:xfrm>
                <a:off x="7853275" y="2315675"/>
                <a:ext cx="101825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4073" h="3811" extrusionOk="0">
                    <a:moveTo>
                      <a:pt x="2287" y="0"/>
                    </a:moveTo>
                    <a:cubicBezTo>
                      <a:pt x="2277" y="153"/>
                      <a:pt x="2298" y="315"/>
                      <a:pt x="2329" y="467"/>
                    </a:cubicBezTo>
                    <a:cubicBezTo>
                      <a:pt x="2386" y="740"/>
                      <a:pt x="2492" y="932"/>
                      <a:pt x="2659" y="1147"/>
                    </a:cubicBezTo>
                    <a:cubicBezTo>
                      <a:pt x="2794" y="1322"/>
                      <a:pt x="2960" y="1435"/>
                      <a:pt x="3138" y="1560"/>
                    </a:cubicBezTo>
                    <a:cubicBezTo>
                      <a:pt x="3305" y="1676"/>
                      <a:pt x="3441" y="1695"/>
                      <a:pt x="3643" y="1719"/>
                    </a:cubicBezTo>
                    <a:cubicBezTo>
                      <a:pt x="3740" y="1731"/>
                      <a:pt x="3868" y="1771"/>
                      <a:pt x="3978" y="1771"/>
                    </a:cubicBezTo>
                    <a:cubicBezTo>
                      <a:pt x="4007" y="1771"/>
                      <a:pt x="4034" y="1769"/>
                      <a:pt x="4060" y="1762"/>
                    </a:cubicBezTo>
                    <a:cubicBezTo>
                      <a:pt x="4072" y="1697"/>
                      <a:pt x="4047" y="1625"/>
                      <a:pt x="4040" y="1558"/>
                    </a:cubicBezTo>
                    <a:cubicBezTo>
                      <a:pt x="4023" y="1388"/>
                      <a:pt x="4020" y="1229"/>
                      <a:pt x="3961" y="1068"/>
                    </a:cubicBezTo>
                    <a:cubicBezTo>
                      <a:pt x="3855" y="775"/>
                      <a:pt x="3541" y="538"/>
                      <a:pt x="3257" y="430"/>
                    </a:cubicBezTo>
                    <a:cubicBezTo>
                      <a:pt x="3156" y="392"/>
                      <a:pt x="2282" y="84"/>
                      <a:pt x="2287" y="0"/>
                    </a:cubicBezTo>
                    <a:close/>
                    <a:moveTo>
                      <a:pt x="1542" y="1469"/>
                    </a:moveTo>
                    <a:cubicBezTo>
                      <a:pt x="1352" y="1469"/>
                      <a:pt x="1158" y="1513"/>
                      <a:pt x="1000" y="1580"/>
                    </a:cubicBezTo>
                    <a:cubicBezTo>
                      <a:pt x="907" y="1620"/>
                      <a:pt x="179" y="1947"/>
                      <a:pt x="26" y="1947"/>
                    </a:cubicBezTo>
                    <a:cubicBezTo>
                      <a:pt x="13" y="1947"/>
                      <a:pt x="5" y="1944"/>
                      <a:pt x="1" y="1940"/>
                    </a:cubicBezTo>
                    <a:lnTo>
                      <a:pt x="1" y="1940"/>
                    </a:lnTo>
                    <a:cubicBezTo>
                      <a:pt x="100" y="2058"/>
                      <a:pt x="227" y="2160"/>
                      <a:pt x="353" y="2247"/>
                    </a:cubicBezTo>
                    <a:cubicBezTo>
                      <a:pt x="582" y="2405"/>
                      <a:pt x="792" y="2471"/>
                      <a:pt x="1062" y="2512"/>
                    </a:cubicBezTo>
                    <a:cubicBezTo>
                      <a:pt x="1126" y="2521"/>
                      <a:pt x="1188" y="2525"/>
                      <a:pt x="1249" y="2525"/>
                    </a:cubicBezTo>
                    <a:cubicBezTo>
                      <a:pt x="1397" y="2525"/>
                      <a:pt x="1540" y="2502"/>
                      <a:pt x="1693" y="2480"/>
                    </a:cubicBezTo>
                    <a:cubicBezTo>
                      <a:pt x="1893" y="2449"/>
                      <a:pt x="2004" y="2367"/>
                      <a:pt x="2167" y="2245"/>
                    </a:cubicBezTo>
                    <a:cubicBezTo>
                      <a:pt x="2266" y="2171"/>
                      <a:pt x="2431" y="2098"/>
                      <a:pt x="2498" y="1988"/>
                    </a:cubicBezTo>
                    <a:cubicBezTo>
                      <a:pt x="2463" y="1933"/>
                      <a:pt x="2394" y="1898"/>
                      <a:pt x="2343" y="1854"/>
                    </a:cubicBezTo>
                    <a:cubicBezTo>
                      <a:pt x="2215" y="1742"/>
                      <a:pt x="2104" y="1632"/>
                      <a:pt x="1949" y="1555"/>
                    </a:cubicBezTo>
                    <a:cubicBezTo>
                      <a:pt x="1828" y="1494"/>
                      <a:pt x="1686" y="1469"/>
                      <a:pt x="1542" y="1469"/>
                    </a:cubicBezTo>
                    <a:close/>
                    <a:moveTo>
                      <a:pt x="3978" y="1964"/>
                    </a:moveTo>
                    <a:cubicBezTo>
                      <a:pt x="3921" y="1964"/>
                      <a:pt x="3861" y="1987"/>
                      <a:pt x="3803" y="1994"/>
                    </a:cubicBezTo>
                    <a:cubicBezTo>
                      <a:pt x="3633" y="2018"/>
                      <a:pt x="3477" y="2028"/>
                      <a:pt x="3317" y="2094"/>
                    </a:cubicBezTo>
                    <a:cubicBezTo>
                      <a:pt x="3029" y="2211"/>
                      <a:pt x="2806" y="2534"/>
                      <a:pt x="2710" y="2822"/>
                    </a:cubicBezTo>
                    <a:cubicBezTo>
                      <a:pt x="2675" y="2927"/>
                      <a:pt x="2403" y="3810"/>
                      <a:pt x="2321" y="3810"/>
                    </a:cubicBezTo>
                    <a:cubicBezTo>
                      <a:pt x="2321" y="3810"/>
                      <a:pt x="2321" y="3810"/>
                      <a:pt x="2321" y="3810"/>
                    </a:cubicBezTo>
                    <a:lnTo>
                      <a:pt x="2321" y="3810"/>
                    </a:lnTo>
                    <a:cubicBezTo>
                      <a:pt x="2331" y="3811"/>
                      <a:pt x="2341" y="3811"/>
                      <a:pt x="2351" y="3811"/>
                    </a:cubicBezTo>
                    <a:cubicBezTo>
                      <a:pt x="2496" y="3811"/>
                      <a:pt x="2645" y="3783"/>
                      <a:pt x="2785" y="3748"/>
                    </a:cubicBezTo>
                    <a:cubicBezTo>
                      <a:pt x="3054" y="3681"/>
                      <a:pt x="3241" y="3566"/>
                      <a:pt x="3450" y="3390"/>
                    </a:cubicBezTo>
                    <a:cubicBezTo>
                      <a:pt x="3620" y="3248"/>
                      <a:pt x="3726" y="3079"/>
                      <a:pt x="3844" y="2896"/>
                    </a:cubicBezTo>
                    <a:cubicBezTo>
                      <a:pt x="3953" y="2725"/>
                      <a:pt x="3966" y="2588"/>
                      <a:pt x="3980" y="2385"/>
                    </a:cubicBezTo>
                    <a:cubicBezTo>
                      <a:pt x="3990" y="2262"/>
                      <a:pt x="4044" y="2089"/>
                      <a:pt x="4006" y="1966"/>
                    </a:cubicBezTo>
                    <a:cubicBezTo>
                      <a:pt x="3997" y="1965"/>
                      <a:pt x="3988" y="1964"/>
                      <a:pt x="3978" y="19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02" name="Google Shape;2302;p36"/>
              <p:cNvSpPr/>
              <p:nvPr/>
            </p:nvSpPr>
            <p:spPr>
              <a:xfrm>
                <a:off x="7129525" y="2318425"/>
                <a:ext cx="100300" cy="99175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3967" extrusionOk="0">
                    <a:moveTo>
                      <a:pt x="1944" y="957"/>
                    </a:moveTo>
                    <a:lnTo>
                      <a:pt x="1944" y="957"/>
                    </a:lnTo>
                    <a:cubicBezTo>
                      <a:pt x="1941" y="964"/>
                      <a:pt x="1939" y="974"/>
                      <a:pt x="1939" y="984"/>
                    </a:cubicBezTo>
                    <a:cubicBezTo>
                      <a:pt x="1939" y="1493"/>
                      <a:pt x="1531" y="1908"/>
                      <a:pt x="1024" y="1919"/>
                    </a:cubicBezTo>
                    <a:cubicBezTo>
                      <a:pt x="1033" y="1786"/>
                      <a:pt x="1065" y="1653"/>
                      <a:pt x="1124" y="1531"/>
                    </a:cubicBezTo>
                    <a:cubicBezTo>
                      <a:pt x="1167" y="1441"/>
                      <a:pt x="1226" y="1357"/>
                      <a:pt x="1299" y="1280"/>
                    </a:cubicBezTo>
                    <a:cubicBezTo>
                      <a:pt x="1476" y="1092"/>
                      <a:pt x="1709" y="978"/>
                      <a:pt x="1944" y="957"/>
                    </a:cubicBezTo>
                    <a:close/>
                    <a:moveTo>
                      <a:pt x="2070" y="954"/>
                    </a:moveTo>
                    <a:cubicBezTo>
                      <a:pt x="2119" y="957"/>
                      <a:pt x="2168" y="962"/>
                      <a:pt x="2217" y="973"/>
                    </a:cubicBezTo>
                    <a:cubicBezTo>
                      <a:pt x="2663" y="1077"/>
                      <a:pt x="3033" y="1504"/>
                      <a:pt x="3053" y="1934"/>
                    </a:cubicBezTo>
                    <a:cubicBezTo>
                      <a:pt x="3042" y="1926"/>
                      <a:pt x="3028" y="1920"/>
                      <a:pt x="3013" y="1920"/>
                    </a:cubicBezTo>
                    <a:cubicBezTo>
                      <a:pt x="2498" y="1920"/>
                      <a:pt x="2076" y="1501"/>
                      <a:pt x="2076" y="984"/>
                    </a:cubicBezTo>
                    <a:cubicBezTo>
                      <a:pt x="2076" y="973"/>
                      <a:pt x="2074" y="963"/>
                      <a:pt x="2070" y="954"/>
                    </a:cubicBezTo>
                    <a:close/>
                    <a:moveTo>
                      <a:pt x="2007" y="1365"/>
                    </a:moveTo>
                    <a:cubicBezTo>
                      <a:pt x="2117" y="1653"/>
                      <a:pt x="2345" y="1883"/>
                      <a:pt x="2633" y="1991"/>
                    </a:cubicBezTo>
                    <a:cubicBezTo>
                      <a:pt x="2345" y="2100"/>
                      <a:pt x="2117" y="2330"/>
                      <a:pt x="2007" y="2617"/>
                    </a:cubicBezTo>
                    <a:cubicBezTo>
                      <a:pt x="1898" y="2330"/>
                      <a:pt x="1669" y="2101"/>
                      <a:pt x="1381" y="1991"/>
                    </a:cubicBezTo>
                    <a:cubicBezTo>
                      <a:pt x="1669" y="1882"/>
                      <a:pt x="1898" y="1653"/>
                      <a:pt x="2007" y="1365"/>
                    </a:cubicBezTo>
                    <a:close/>
                    <a:moveTo>
                      <a:pt x="3049" y="2049"/>
                    </a:moveTo>
                    <a:lnTo>
                      <a:pt x="3049" y="2049"/>
                    </a:lnTo>
                    <a:cubicBezTo>
                      <a:pt x="3021" y="2492"/>
                      <a:pt x="2744" y="2845"/>
                      <a:pt x="2317" y="2959"/>
                    </a:cubicBezTo>
                    <a:cubicBezTo>
                      <a:pt x="2236" y="2983"/>
                      <a:pt x="2156" y="3001"/>
                      <a:pt x="2074" y="3010"/>
                    </a:cubicBezTo>
                    <a:cubicBezTo>
                      <a:pt x="2075" y="3006"/>
                      <a:pt x="2076" y="3002"/>
                      <a:pt x="2076" y="2996"/>
                    </a:cubicBezTo>
                    <a:cubicBezTo>
                      <a:pt x="2076" y="2481"/>
                      <a:pt x="2497" y="2060"/>
                      <a:pt x="3013" y="2060"/>
                    </a:cubicBezTo>
                    <a:cubicBezTo>
                      <a:pt x="3027" y="2060"/>
                      <a:pt x="3038" y="2055"/>
                      <a:pt x="3049" y="2049"/>
                    </a:cubicBezTo>
                    <a:close/>
                    <a:moveTo>
                      <a:pt x="1026" y="2063"/>
                    </a:moveTo>
                    <a:cubicBezTo>
                      <a:pt x="1531" y="2076"/>
                      <a:pt x="1939" y="2491"/>
                      <a:pt x="1939" y="2999"/>
                    </a:cubicBezTo>
                    <a:cubicBezTo>
                      <a:pt x="1939" y="3004"/>
                      <a:pt x="1941" y="3009"/>
                      <a:pt x="1943" y="3016"/>
                    </a:cubicBezTo>
                    <a:cubicBezTo>
                      <a:pt x="1937" y="3015"/>
                      <a:pt x="1931" y="3015"/>
                      <a:pt x="1925" y="3015"/>
                    </a:cubicBezTo>
                    <a:cubicBezTo>
                      <a:pt x="1919" y="3015"/>
                      <a:pt x="1913" y="3015"/>
                      <a:pt x="1908" y="3015"/>
                    </a:cubicBezTo>
                    <a:cubicBezTo>
                      <a:pt x="1586" y="2974"/>
                      <a:pt x="1311" y="2786"/>
                      <a:pt x="1151" y="2494"/>
                    </a:cubicBezTo>
                    <a:cubicBezTo>
                      <a:pt x="1078" y="2359"/>
                      <a:pt x="1037" y="2210"/>
                      <a:pt x="1026" y="2063"/>
                    </a:cubicBezTo>
                    <a:close/>
                    <a:moveTo>
                      <a:pt x="2027" y="814"/>
                    </a:moveTo>
                    <a:cubicBezTo>
                      <a:pt x="1727" y="814"/>
                      <a:pt x="1424" y="947"/>
                      <a:pt x="1198" y="1186"/>
                    </a:cubicBezTo>
                    <a:cubicBezTo>
                      <a:pt x="1117" y="1272"/>
                      <a:pt x="1050" y="1369"/>
                      <a:pt x="999" y="1472"/>
                    </a:cubicBezTo>
                    <a:cubicBezTo>
                      <a:pt x="834" y="1815"/>
                      <a:pt x="845" y="2223"/>
                      <a:pt x="1029" y="2562"/>
                    </a:cubicBezTo>
                    <a:cubicBezTo>
                      <a:pt x="1210" y="2894"/>
                      <a:pt x="1525" y="3109"/>
                      <a:pt x="1889" y="3154"/>
                    </a:cubicBezTo>
                    <a:cubicBezTo>
                      <a:pt x="1920" y="3157"/>
                      <a:pt x="1951" y="3159"/>
                      <a:pt x="1981" y="3159"/>
                    </a:cubicBezTo>
                    <a:cubicBezTo>
                      <a:pt x="2112" y="3159"/>
                      <a:pt x="2236" y="3128"/>
                      <a:pt x="2354" y="3096"/>
                    </a:cubicBezTo>
                    <a:cubicBezTo>
                      <a:pt x="2873" y="2954"/>
                      <a:pt x="3204" y="2507"/>
                      <a:pt x="3191" y="1954"/>
                    </a:cubicBezTo>
                    <a:cubicBezTo>
                      <a:pt x="3182" y="1456"/>
                      <a:pt x="2760" y="958"/>
                      <a:pt x="2249" y="839"/>
                    </a:cubicBezTo>
                    <a:cubicBezTo>
                      <a:pt x="2176" y="822"/>
                      <a:pt x="2101" y="814"/>
                      <a:pt x="2027" y="814"/>
                    </a:cubicBezTo>
                    <a:close/>
                    <a:moveTo>
                      <a:pt x="2017" y="143"/>
                    </a:moveTo>
                    <a:cubicBezTo>
                      <a:pt x="2133" y="143"/>
                      <a:pt x="2248" y="156"/>
                      <a:pt x="2361" y="180"/>
                    </a:cubicBezTo>
                    <a:cubicBezTo>
                      <a:pt x="3167" y="367"/>
                      <a:pt x="3836" y="1153"/>
                      <a:pt x="3852" y="1931"/>
                    </a:cubicBezTo>
                    <a:cubicBezTo>
                      <a:pt x="3869" y="2798"/>
                      <a:pt x="3354" y="3502"/>
                      <a:pt x="2536" y="3724"/>
                    </a:cubicBezTo>
                    <a:cubicBezTo>
                      <a:pt x="2336" y="3778"/>
                      <a:pt x="2141" y="3826"/>
                      <a:pt x="1940" y="3826"/>
                    </a:cubicBezTo>
                    <a:cubicBezTo>
                      <a:pt x="1895" y="3826"/>
                      <a:pt x="1850" y="3823"/>
                      <a:pt x="1804" y="3818"/>
                    </a:cubicBezTo>
                    <a:cubicBezTo>
                      <a:pt x="1230" y="3748"/>
                      <a:pt x="738" y="3411"/>
                      <a:pt x="455" y="2892"/>
                    </a:cubicBezTo>
                    <a:cubicBezTo>
                      <a:pt x="162" y="2357"/>
                      <a:pt x="145" y="1715"/>
                      <a:pt x="406" y="1176"/>
                    </a:cubicBezTo>
                    <a:cubicBezTo>
                      <a:pt x="484" y="1015"/>
                      <a:pt x="590" y="863"/>
                      <a:pt x="718" y="727"/>
                    </a:cubicBezTo>
                    <a:cubicBezTo>
                      <a:pt x="1074" y="351"/>
                      <a:pt x="1548" y="143"/>
                      <a:pt x="2017" y="143"/>
                    </a:cubicBezTo>
                    <a:close/>
                    <a:moveTo>
                      <a:pt x="2018" y="1"/>
                    </a:moveTo>
                    <a:cubicBezTo>
                      <a:pt x="1513" y="1"/>
                      <a:pt x="1000" y="225"/>
                      <a:pt x="618" y="630"/>
                    </a:cubicBezTo>
                    <a:cubicBezTo>
                      <a:pt x="479" y="776"/>
                      <a:pt x="365" y="939"/>
                      <a:pt x="281" y="1114"/>
                    </a:cubicBezTo>
                    <a:cubicBezTo>
                      <a:pt x="0" y="1695"/>
                      <a:pt x="19" y="2383"/>
                      <a:pt x="333" y="2958"/>
                    </a:cubicBezTo>
                    <a:cubicBezTo>
                      <a:pt x="638" y="3518"/>
                      <a:pt x="1167" y="3882"/>
                      <a:pt x="1787" y="3957"/>
                    </a:cubicBezTo>
                    <a:cubicBezTo>
                      <a:pt x="1839" y="3963"/>
                      <a:pt x="1889" y="3967"/>
                      <a:pt x="1941" y="3967"/>
                    </a:cubicBezTo>
                    <a:cubicBezTo>
                      <a:pt x="2160" y="3967"/>
                      <a:pt x="2372" y="3914"/>
                      <a:pt x="2575" y="3856"/>
                    </a:cubicBezTo>
                    <a:cubicBezTo>
                      <a:pt x="3455" y="3617"/>
                      <a:pt x="4011" y="2861"/>
                      <a:pt x="3992" y="1927"/>
                    </a:cubicBezTo>
                    <a:cubicBezTo>
                      <a:pt x="3975" y="1089"/>
                      <a:pt x="3258" y="244"/>
                      <a:pt x="2393" y="43"/>
                    </a:cubicBezTo>
                    <a:cubicBezTo>
                      <a:pt x="2270" y="15"/>
                      <a:pt x="2144" y="1"/>
                      <a:pt x="20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03" name="Google Shape;2303;p36"/>
              <p:cNvSpPr/>
              <p:nvPr/>
            </p:nvSpPr>
            <p:spPr>
              <a:xfrm>
                <a:off x="7270825" y="2356225"/>
                <a:ext cx="27945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804" extrusionOk="0">
                    <a:moveTo>
                      <a:pt x="401" y="1"/>
                    </a:moveTo>
                    <a:cubicBezTo>
                      <a:pt x="401" y="222"/>
                      <a:pt x="221" y="402"/>
                      <a:pt x="0" y="402"/>
                    </a:cubicBezTo>
                    <a:cubicBezTo>
                      <a:pt x="221" y="402"/>
                      <a:pt x="401" y="581"/>
                      <a:pt x="401" y="803"/>
                    </a:cubicBezTo>
                    <a:cubicBezTo>
                      <a:pt x="401" y="583"/>
                      <a:pt x="580" y="402"/>
                      <a:pt x="802" y="402"/>
                    </a:cubicBezTo>
                    <a:cubicBezTo>
                      <a:pt x="580" y="402"/>
                      <a:pt x="401" y="222"/>
                      <a:pt x="401" y="1"/>
                    </a:cubicBezTo>
                    <a:close/>
                    <a:moveTo>
                      <a:pt x="2476" y="1"/>
                    </a:moveTo>
                    <a:cubicBezTo>
                      <a:pt x="2476" y="222"/>
                      <a:pt x="2296" y="402"/>
                      <a:pt x="2075" y="402"/>
                    </a:cubicBezTo>
                    <a:cubicBezTo>
                      <a:pt x="2296" y="402"/>
                      <a:pt x="2476" y="581"/>
                      <a:pt x="2476" y="803"/>
                    </a:cubicBezTo>
                    <a:cubicBezTo>
                      <a:pt x="2476" y="583"/>
                      <a:pt x="2655" y="402"/>
                      <a:pt x="2877" y="402"/>
                    </a:cubicBezTo>
                    <a:cubicBezTo>
                      <a:pt x="2655" y="402"/>
                      <a:pt x="2476" y="222"/>
                      <a:pt x="2476" y="1"/>
                    </a:cubicBezTo>
                    <a:close/>
                    <a:moveTo>
                      <a:pt x="4551" y="1"/>
                    </a:moveTo>
                    <a:cubicBezTo>
                      <a:pt x="4551" y="222"/>
                      <a:pt x="4371" y="402"/>
                      <a:pt x="4150" y="402"/>
                    </a:cubicBezTo>
                    <a:cubicBezTo>
                      <a:pt x="4371" y="402"/>
                      <a:pt x="4551" y="581"/>
                      <a:pt x="4551" y="803"/>
                    </a:cubicBezTo>
                    <a:cubicBezTo>
                      <a:pt x="4551" y="583"/>
                      <a:pt x="4730" y="402"/>
                      <a:pt x="4952" y="402"/>
                    </a:cubicBezTo>
                    <a:cubicBezTo>
                      <a:pt x="4730" y="402"/>
                      <a:pt x="4551" y="222"/>
                      <a:pt x="4551" y="1"/>
                    </a:cubicBezTo>
                    <a:close/>
                    <a:moveTo>
                      <a:pt x="6626" y="1"/>
                    </a:moveTo>
                    <a:cubicBezTo>
                      <a:pt x="6626" y="222"/>
                      <a:pt x="6446" y="402"/>
                      <a:pt x="6225" y="402"/>
                    </a:cubicBezTo>
                    <a:cubicBezTo>
                      <a:pt x="6446" y="402"/>
                      <a:pt x="6626" y="581"/>
                      <a:pt x="6626" y="803"/>
                    </a:cubicBezTo>
                    <a:cubicBezTo>
                      <a:pt x="6626" y="583"/>
                      <a:pt x="6805" y="402"/>
                      <a:pt x="7027" y="402"/>
                    </a:cubicBezTo>
                    <a:cubicBezTo>
                      <a:pt x="6805" y="402"/>
                      <a:pt x="6626" y="222"/>
                      <a:pt x="6626" y="1"/>
                    </a:cubicBezTo>
                    <a:close/>
                    <a:moveTo>
                      <a:pt x="8701" y="1"/>
                    </a:moveTo>
                    <a:cubicBezTo>
                      <a:pt x="8701" y="222"/>
                      <a:pt x="8521" y="402"/>
                      <a:pt x="8300" y="402"/>
                    </a:cubicBezTo>
                    <a:cubicBezTo>
                      <a:pt x="8521" y="402"/>
                      <a:pt x="8701" y="581"/>
                      <a:pt x="8701" y="803"/>
                    </a:cubicBezTo>
                    <a:cubicBezTo>
                      <a:pt x="8701" y="583"/>
                      <a:pt x="8880" y="402"/>
                      <a:pt x="9102" y="402"/>
                    </a:cubicBezTo>
                    <a:cubicBezTo>
                      <a:pt x="8880" y="402"/>
                      <a:pt x="8701" y="222"/>
                      <a:pt x="8701" y="1"/>
                    </a:cubicBezTo>
                    <a:close/>
                    <a:moveTo>
                      <a:pt x="10776" y="1"/>
                    </a:moveTo>
                    <a:cubicBezTo>
                      <a:pt x="10776" y="222"/>
                      <a:pt x="10596" y="402"/>
                      <a:pt x="10375" y="402"/>
                    </a:cubicBezTo>
                    <a:cubicBezTo>
                      <a:pt x="10596" y="402"/>
                      <a:pt x="10776" y="581"/>
                      <a:pt x="10776" y="803"/>
                    </a:cubicBezTo>
                    <a:cubicBezTo>
                      <a:pt x="10776" y="583"/>
                      <a:pt x="10955" y="402"/>
                      <a:pt x="11177" y="402"/>
                    </a:cubicBezTo>
                    <a:cubicBezTo>
                      <a:pt x="10955" y="402"/>
                      <a:pt x="10776" y="222"/>
                      <a:pt x="10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304" name="Google Shape;2304;p36"/>
            <p:cNvGrpSpPr/>
            <p:nvPr/>
          </p:nvGrpSpPr>
          <p:grpSpPr>
            <a:xfrm rot="5400000">
              <a:off x="5692147" y="3508434"/>
              <a:ext cx="2242275" cy="387383"/>
              <a:chOff x="5091325" y="2409550"/>
              <a:chExt cx="998475" cy="172500"/>
            </a:xfrm>
          </p:grpSpPr>
          <p:sp>
            <p:nvSpPr>
              <p:cNvPr id="2305" name="Google Shape;2305;p36"/>
              <p:cNvSpPr/>
              <p:nvPr/>
            </p:nvSpPr>
            <p:spPr>
              <a:xfrm>
                <a:off x="5091325" y="2409550"/>
                <a:ext cx="998475" cy="172500"/>
              </a:xfrm>
              <a:custGeom>
                <a:avLst/>
                <a:gdLst/>
                <a:ahLst/>
                <a:cxnLst/>
                <a:rect l="l" t="t" r="r" b="b"/>
                <a:pathLst>
                  <a:path w="39939" h="6900" extrusionOk="0">
                    <a:moveTo>
                      <a:pt x="196" y="1"/>
                    </a:moveTo>
                    <a:cubicBezTo>
                      <a:pt x="87" y="1"/>
                      <a:pt x="0" y="87"/>
                      <a:pt x="0" y="196"/>
                    </a:cubicBezTo>
                    <a:lnTo>
                      <a:pt x="0" y="1028"/>
                    </a:lnTo>
                    <a:cubicBezTo>
                      <a:pt x="0" y="1138"/>
                      <a:pt x="87" y="1224"/>
                      <a:pt x="196" y="1224"/>
                    </a:cubicBezTo>
                    <a:lnTo>
                      <a:pt x="39744" y="1224"/>
                    </a:lnTo>
                    <a:cubicBezTo>
                      <a:pt x="39852" y="1224"/>
                      <a:pt x="39939" y="1138"/>
                      <a:pt x="39939" y="1028"/>
                    </a:cubicBezTo>
                    <a:lnTo>
                      <a:pt x="39939" y="196"/>
                    </a:lnTo>
                    <a:cubicBezTo>
                      <a:pt x="39939" y="89"/>
                      <a:pt x="39852" y="1"/>
                      <a:pt x="39744" y="1"/>
                    </a:cubicBezTo>
                    <a:close/>
                    <a:moveTo>
                      <a:pt x="196" y="5676"/>
                    </a:moveTo>
                    <a:cubicBezTo>
                      <a:pt x="87" y="5676"/>
                      <a:pt x="0" y="5763"/>
                      <a:pt x="0" y="5872"/>
                    </a:cubicBezTo>
                    <a:lnTo>
                      <a:pt x="0" y="6705"/>
                    </a:lnTo>
                    <a:cubicBezTo>
                      <a:pt x="0" y="6813"/>
                      <a:pt x="87" y="6899"/>
                      <a:pt x="196" y="6899"/>
                    </a:cubicBezTo>
                    <a:lnTo>
                      <a:pt x="39744" y="6899"/>
                    </a:lnTo>
                    <a:cubicBezTo>
                      <a:pt x="39852" y="6899"/>
                      <a:pt x="39939" y="6813"/>
                      <a:pt x="39939" y="6705"/>
                    </a:cubicBezTo>
                    <a:lnTo>
                      <a:pt x="39939" y="5872"/>
                    </a:lnTo>
                    <a:cubicBezTo>
                      <a:pt x="39939" y="5763"/>
                      <a:pt x="39852" y="5676"/>
                      <a:pt x="39744" y="56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06" name="Google Shape;2306;p36"/>
              <p:cNvSpPr/>
              <p:nvPr/>
            </p:nvSpPr>
            <p:spPr>
              <a:xfrm>
                <a:off x="5091325" y="2430375"/>
                <a:ext cx="998475" cy="130850"/>
              </a:xfrm>
              <a:custGeom>
                <a:avLst/>
                <a:gdLst/>
                <a:ahLst/>
                <a:cxnLst/>
                <a:rect l="l" t="t" r="r" b="b"/>
                <a:pathLst>
                  <a:path w="39939" h="5234" extrusionOk="0">
                    <a:moveTo>
                      <a:pt x="196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5"/>
                      <a:pt x="87" y="391"/>
                      <a:pt x="196" y="391"/>
                    </a:cubicBezTo>
                    <a:lnTo>
                      <a:pt x="39744" y="391"/>
                    </a:lnTo>
                    <a:cubicBezTo>
                      <a:pt x="39852" y="391"/>
                      <a:pt x="39939" y="305"/>
                      <a:pt x="39939" y="195"/>
                    </a:cubicBezTo>
                    <a:cubicBezTo>
                      <a:pt x="39939" y="87"/>
                      <a:pt x="39852" y="1"/>
                      <a:pt x="39744" y="1"/>
                    </a:cubicBezTo>
                    <a:close/>
                    <a:moveTo>
                      <a:pt x="196" y="4843"/>
                    </a:moveTo>
                    <a:cubicBezTo>
                      <a:pt x="87" y="4843"/>
                      <a:pt x="0" y="4930"/>
                      <a:pt x="0" y="5039"/>
                    </a:cubicBezTo>
                    <a:cubicBezTo>
                      <a:pt x="0" y="5147"/>
                      <a:pt x="87" y="5233"/>
                      <a:pt x="196" y="5233"/>
                    </a:cubicBezTo>
                    <a:lnTo>
                      <a:pt x="39744" y="5233"/>
                    </a:lnTo>
                    <a:cubicBezTo>
                      <a:pt x="39852" y="5233"/>
                      <a:pt x="39939" y="5147"/>
                      <a:pt x="39939" y="5039"/>
                    </a:cubicBezTo>
                    <a:cubicBezTo>
                      <a:pt x="39939" y="4930"/>
                      <a:pt x="39852" y="4843"/>
                      <a:pt x="39744" y="48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07" name="Google Shape;2307;p36"/>
              <p:cNvSpPr/>
              <p:nvPr/>
            </p:nvSpPr>
            <p:spPr>
              <a:xfrm>
                <a:off x="5108575" y="2440175"/>
                <a:ext cx="963975" cy="111250"/>
              </a:xfrm>
              <a:custGeom>
                <a:avLst/>
                <a:gdLst/>
                <a:ahLst/>
                <a:cxnLst/>
                <a:rect l="l" t="t" r="r" b="b"/>
                <a:pathLst>
                  <a:path w="38559" h="4450" extrusionOk="0">
                    <a:moveTo>
                      <a:pt x="1" y="0"/>
                    </a:moveTo>
                    <a:lnTo>
                      <a:pt x="1" y="4450"/>
                    </a:lnTo>
                    <a:lnTo>
                      <a:pt x="38558" y="4450"/>
                    </a:lnTo>
                    <a:lnTo>
                      <a:pt x="385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08" name="Google Shape;2308;p36"/>
              <p:cNvSpPr/>
              <p:nvPr/>
            </p:nvSpPr>
            <p:spPr>
              <a:xfrm>
                <a:off x="5108575" y="2457900"/>
                <a:ext cx="963975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38559" h="3033" extrusionOk="0">
                    <a:moveTo>
                      <a:pt x="1" y="0"/>
                    </a:moveTo>
                    <a:lnTo>
                      <a:pt x="1" y="474"/>
                    </a:lnTo>
                    <a:lnTo>
                      <a:pt x="38558" y="474"/>
                    </a:lnTo>
                    <a:lnTo>
                      <a:pt x="38558" y="0"/>
                    </a:lnTo>
                    <a:close/>
                    <a:moveTo>
                      <a:pt x="1" y="1279"/>
                    </a:moveTo>
                    <a:lnTo>
                      <a:pt x="1" y="1752"/>
                    </a:lnTo>
                    <a:lnTo>
                      <a:pt x="38558" y="1752"/>
                    </a:lnTo>
                    <a:lnTo>
                      <a:pt x="38558" y="1279"/>
                    </a:lnTo>
                    <a:close/>
                    <a:moveTo>
                      <a:pt x="1" y="2558"/>
                    </a:moveTo>
                    <a:lnTo>
                      <a:pt x="1" y="3033"/>
                    </a:lnTo>
                    <a:lnTo>
                      <a:pt x="38558" y="3033"/>
                    </a:lnTo>
                    <a:lnTo>
                      <a:pt x="38558" y="2558"/>
                    </a:lnTo>
                    <a:close/>
                  </a:path>
                </a:pathLst>
              </a:custGeom>
              <a:solidFill>
                <a:srgbClr val="F9B05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309" name="Google Shape;2309;p36"/>
            <p:cNvGrpSpPr/>
            <p:nvPr/>
          </p:nvGrpSpPr>
          <p:grpSpPr>
            <a:xfrm rot="10265910">
              <a:off x="7693356" y="2688019"/>
              <a:ext cx="545367" cy="2135569"/>
              <a:chOff x="1877900" y="2091175"/>
              <a:chExt cx="292000" cy="1143425"/>
            </a:xfrm>
          </p:grpSpPr>
          <p:sp>
            <p:nvSpPr>
              <p:cNvPr id="2310" name="Google Shape;2310;p36"/>
              <p:cNvSpPr/>
              <p:nvPr/>
            </p:nvSpPr>
            <p:spPr>
              <a:xfrm>
                <a:off x="1877900" y="2091175"/>
                <a:ext cx="291975" cy="11434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5737" extrusionOk="0">
                    <a:moveTo>
                      <a:pt x="1" y="1"/>
                    </a:moveTo>
                    <a:lnTo>
                      <a:pt x="1" y="45737"/>
                    </a:lnTo>
                    <a:lnTo>
                      <a:pt x="11678" y="45737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11" name="Google Shape;2311;p36"/>
              <p:cNvSpPr/>
              <p:nvPr/>
            </p:nvSpPr>
            <p:spPr>
              <a:xfrm>
                <a:off x="1877900" y="2165650"/>
                <a:ext cx="291950" cy="126100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5044" extrusionOk="0">
                    <a:moveTo>
                      <a:pt x="1" y="0"/>
                    </a:moveTo>
                    <a:lnTo>
                      <a:pt x="1" y="2312"/>
                    </a:lnTo>
                    <a:lnTo>
                      <a:pt x="1626" y="2312"/>
                    </a:lnTo>
                    <a:cubicBezTo>
                      <a:pt x="1223" y="2644"/>
                      <a:pt x="992" y="3029"/>
                      <a:pt x="992" y="3440"/>
                    </a:cubicBezTo>
                    <a:cubicBezTo>
                      <a:pt x="992" y="3861"/>
                      <a:pt x="1233" y="4001"/>
                      <a:pt x="1654" y="4001"/>
                    </a:cubicBezTo>
                    <a:cubicBezTo>
                      <a:pt x="2290" y="4001"/>
                      <a:pt x="3338" y="3680"/>
                      <a:pt x="4583" y="3525"/>
                    </a:cubicBezTo>
                    <a:lnTo>
                      <a:pt x="4583" y="3525"/>
                    </a:lnTo>
                    <a:cubicBezTo>
                      <a:pt x="4493" y="3926"/>
                      <a:pt x="4609" y="4351"/>
                      <a:pt x="4947" y="4670"/>
                    </a:cubicBezTo>
                    <a:cubicBezTo>
                      <a:pt x="5212" y="4919"/>
                      <a:pt x="5585" y="5043"/>
                      <a:pt x="5953" y="5043"/>
                    </a:cubicBezTo>
                    <a:cubicBezTo>
                      <a:pt x="6098" y="5043"/>
                      <a:pt x="6242" y="5024"/>
                      <a:pt x="6379" y="4986"/>
                    </a:cubicBezTo>
                    <a:cubicBezTo>
                      <a:pt x="7006" y="4809"/>
                      <a:pt x="7344" y="4158"/>
                      <a:pt x="7241" y="3544"/>
                    </a:cubicBezTo>
                    <a:lnTo>
                      <a:pt x="7241" y="3544"/>
                    </a:lnTo>
                    <a:cubicBezTo>
                      <a:pt x="8422" y="3705"/>
                      <a:pt x="9413" y="4002"/>
                      <a:pt x="10025" y="4002"/>
                    </a:cubicBezTo>
                    <a:cubicBezTo>
                      <a:pt x="10445" y="4002"/>
                      <a:pt x="10686" y="3862"/>
                      <a:pt x="10686" y="3441"/>
                    </a:cubicBezTo>
                    <a:cubicBezTo>
                      <a:pt x="10686" y="3030"/>
                      <a:pt x="10455" y="2645"/>
                      <a:pt x="10053" y="2313"/>
                    </a:cubicBezTo>
                    <a:lnTo>
                      <a:pt x="11677" y="2313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12" name="Google Shape;2312;p36"/>
              <p:cNvSpPr/>
              <p:nvPr/>
            </p:nvSpPr>
            <p:spPr>
              <a:xfrm>
                <a:off x="1913025" y="2306750"/>
                <a:ext cx="221800" cy="712250"/>
              </a:xfrm>
              <a:custGeom>
                <a:avLst/>
                <a:gdLst/>
                <a:ahLst/>
                <a:cxnLst/>
                <a:rect l="l" t="t" r="r" b="b"/>
                <a:pathLst>
                  <a:path w="8872" h="28490" extrusionOk="0">
                    <a:moveTo>
                      <a:pt x="253" y="0"/>
                    </a:moveTo>
                    <a:cubicBezTo>
                      <a:pt x="253" y="139"/>
                      <a:pt x="140" y="253"/>
                      <a:pt x="0" y="253"/>
                    </a:cubicBezTo>
                    <a:lnTo>
                      <a:pt x="0" y="28237"/>
                    </a:lnTo>
                    <a:cubicBezTo>
                      <a:pt x="139" y="28237"/>
                      <a:pt x="253" y="28349"/>
                      <a:pt x="253" y="28490"/>
                    </a:cubicBezTo>
                    <a:lnTo>
                      <a:pt x="8618" y="28490"/>
                    </a:lnTo>
                    <a:cubicBezTo>
                      <a:pt x="8618" y="28350"/>
                      <a:pt x="8731" y="28237"/>
                      <a:pt x="8869" y="28237"/>
                    </a:cubicBezTo>
                    <a:cubicBezTo>
                      <a:pt x="8870" y="28237"/>
                      <a:pt x="8871" y="28237"/>
                      <a:pt x="8871" y="28237"/>
                    </a:cubicBezTo>
                    <a:lnTo>
                      <a:pt x="8871" y="253"/>
                    </a:lnTo>
                    <a:cubicBezTo>
                      <a:pt x="8732" y="253"/>
                      <a:pt x="8618" y="141"/>
                      <a:pt x="86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13" name="Google Shape;2313;p36"/>
              <p:cNvSpPr/>
              <p:nvPr/>
            </p:nvSpPr>
            <p:spPr>
              <a:xfrm>
                <a:off x="1936250" y="2329400"/>
                <a:ext cx="175325" cy="666900"/>
              </a:xfrm>
              <a:custGeom>
                <a:avLst/>
                <a:gdLst/>
                <a:ahLst/>
                <a:cxnLst/>
                <a:rect l="l" t="t" r="r" b="b"/>
                <a:pathLst>
                  <a:path w="7013" h="26676" extrusionOk="0">
                    <a:moveTo>
                      <a:pt x="253" y="0"/>
                    </a:moveTo>
                    <a:cubicBezTo>
                      <a:pt x="253" y="140"/>
                      <a:pt x="141" y="254"/>
                      <a:pt x="1" y="254"/>
                    </a:cubicBezTo>
                    <a:lnTo>
                      <a:pt x="1" y="26423"/>
                    </a:lnTo>
                    <a:cubicBezTo>
                      <a:pt x="140" y="26423"/>
                      <a:pt x="253" y="26535"/>
                      <a:pt x="253" y="26676"/>
                    </a:cubicBezTo>
                    <a:lnTo>
                      <a:pt x="6760" y="26676"/>
                    </a:lnTo>
                    <a:cubicBezTo>
                      <a:pt x="6760" y="26535"/>
                      <a:pt x="6874" y="26423"/>
                      <a:pt x="7013" y="26423"/>
                    </a:cubicBezTo>
                    <a:lnTo>
                      <a:pt x="7013" y="254"/>
                    </a:lnTo>
                    <a:cubicBezTo>
                      <a:pt x="6874" y="254"/>
                      <a:pt x="6760" y="142"/>
                      <a:pt x="67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14" name="Google Shape;2314;p36"/>
              <p:cNvSpPr/>
              <p:nvPr/>
            </p:nvSpPr>
            <p:spPr>
              <a:xfrm>
                <a:off x="1877900" y="2122725"/>
                <a:ext cx="2919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605" extrusionOk="0">
                    <a:moveTo>
                      <a:pt x="1" y="1"/>
                    </a:moveTo>
                    <a:lnTo>
                      <a:pt x="1" y="605"/>
                    </a:lnTo>
                    <a:lnTo>
                      <a:pt x="11678" y="605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15" name="Google Shape;2315;p36"/>
              <p:cNvSpPr/>
              <p:nvPr/>
            </p:nvSpPr>
            <p:spPr>
              <a:xfrm>
                <a:off x="1877900" y="3191525"/>
                <a:ext cx="2919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605" extrusionOk="0">
                    <a:moveTo>
                      <a:pt x="1" y="1"/>
                    </a:moveTo>
                    <a:lnTo>
                      <a:pt x="1" y="605"/>
                    </a:lnTo>
                    <a:lnTo>
                      <a:pt x="11678" y="605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16" name="Google Shape;2316;p36"/>
              <p:cNvSpPr/>
              <p:nvPr/>
            </p:nvSpPr>
            <p:spPr>
              <a:xfrm>
                <a:off x="2000150" y="2379625"/>
                <a:ext cx="47500" cy="57032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22813" extrusionOk="0">
                    <a:moveTo>
                      <a:pt x="950" y="0"/>
                    </a:moveTo>
                    <a:lnTo>
                      <a:pt x="1" y="950"/>
                    </a:lnTo>
                    <a:lnTo>
                      <a:pt x="950" y="1899"/>
                    </a:lnTo>
                    <a:lnTo>
                      <a:pt x="1899" y="950"/>
                    </a:lnTo>
                    <a:lnTo>
                      <a:pt x="950" y="0"/>
                    </a:lnTo>
                    <a:close/>
                    <a:moveTo>
                      <a:pt x="950" y="2324"/>
                    </a:moveTo>
                    <a:lnTo>
                      <a:pt x="1" y="3273"/>
                    </a:lnTo>
                    <a:lnTo>
                      <a:pt x="950" y="4223"/>
                    </a:lnTo>
                    <a:lnTo>
                      <a:pt x="1899" y="3273"/>
                    </a:lnTo>
                    <a:lnTo>
                      <a:pt x="950" y="2324"/>
                    </a:lnTo>
                    <a:close/>
                    <a:moveTo>
                      <a:pt x="950" y="4647"/>
                    </a:moveTo>
                    <a:lnTo>
                      <a:pt x="1" y="5597"/>
                    </a:lnTo>
                    <a:lnTo>
                      <a:pt x="950" y="6546"/>
                    </a:lnTo>
                    <a:lnTo>
                      <a:pt x="1899" y="5597"/>
                    </a:lnTo>
                    <a:lnTo>
                      <a:pt x="950" y="4647"/>
                    </a:lnTo>
                    <a:close/>
                    <a:moveTo>
                      <a:pt x="950" y="6971"/>
                    </a:moveTo>
                    <a:lnTo>
                      <a:pt x="1" y="7920"/>
                    </a:lnTo>
                    <a:lnTo>
                      <a:pt x="950" y="8870"/>
                    </a:lnTo>
                    <a:lnTo>
                      <a:pt x="1899" y="7920"/>
                    </a:lnTo>
                    <a:lnTo>
                      <a:pt x="950" y="6971"/>
                    </a:lnTo>
                    <a:close/>
                    <a:moveTo>
                      <a:pt x="950" y="9296"/>
                    </a:moveTo>
                    <a:lnTo>
                      <a:pt x="1" y="10245"/>
                    </a:lnTo>
                    <a:lnTo>
                      <a:pt x="950" y="11194"/>
                    </a:lnTo>
                    <a:lnTo>
                      <a:pt x="1899" y="10245"/>
                    </a:lnTo>
                    <a:lnTo>
                      <a:pt x="950" y="9296"/>
                    </a:lnTo>
                    <a:close/>
                    <a:moveTo>
                      <a:pt x="950" y="11620"/>
                    </a:moveTo>
                    <a:lnTo>
                      <a:pt x="1" y="12569"/>
                    </a:lnTo>
                    <a:lnTo>
                      <a:pt x="950" y="13518"/>
                    </a:lnTo>
                    <a:lnTo>
                      <a:pt x="1899" y="12569"/>
                    </a:lnTo>
                    <a:lnTo>
                      <a:pt x="950" y="11620"/>
                    </a:lnTo>
                    <a:close/>
                    <a:moveTo>
                      <a:pt x="950" y="13943"/>
                    </a:moveTo>
                    <a:lnTo>
                      <a:pt x="1" y="14893"/>
                    </a:lnTo>
                    <a:lnTo>
                      <a:pt x="950" y="15841"/>
                    </a:lnTo>
                    <a:lnTo>
                      <a:pt x="1899" y="14893"/>
                    </a:lnTo>
                    <a:lnTo>
                      <a:pt x="950" y="13943"/>
                    </a:lnTo>
                    <a:close/>
                    <a:moveTo>
                      <a:pt x="950" y="16267"/>
                    </a:moveTo>
                    <a:lnTo>
                      <a:pt x="1" y="17216"/>
                    </a:lnTo>
                    <a:lnTo>
                      <a:pt x="950" y="18166"/>
                    </a:lnTo>
                    <a:lnTo>
                      <a:pt x="1899" y="17216"/>
                    </a:lnTo>
                    <a:lnTo>
                      <a:pt x="950" y="16267"/>
                    </a:lnTo>
                    <a:close/>
                    <a:moveTo>
                      <a:pt x="950" y="18590"/>
                    </a:moveTo>
                    <a:lnTo>
                      <a:pt x="1" y="19540"/>
                    </a:lnTo>
                    <a:lnTo>
                      <a:pt x="950" y="20489"/>
                    </a:lnTo>
                    <a:lnTo>
                      <a:pt x="1899" y="19540"/>
                    </a:lnTo>
                    <a:lnTo>
                      <a:pt x="950" y="18590"/>
                    </a:lnTo>
                    <a:close/>
                    <a:moveTo>
                      <a:pt x="950" y="20914"/>
                    </a:moveTo>
                    <a:lnTo>
                      <a:pt x="1" y="21863"/>
                    </a:lnTo>
                    <a:lnTo>
                      <a:pt x="950" y="22813"/>
                    </a:lnTo>
                    <a:lnTo>
                      <a:pt x="1899" y="21863"/>
                    </a:lnTo>
                    <a:lnTo>
                      <a:pt x="950" y="209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17" name="Google Shape;2317;p36"/>
              <p:cNvSpPr/>
              <p:nvPr/>
            </p:nvSpPr>
            <p:spPr>
              <a:xfrm>
                <a:off x="1877975" y="3031100"/>
                <a:ext cx="29192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5304" extrusionOk="0">
                    <a:moveTo>
                      <a:pt x="5948" y="0"/>
                    </a:moveTo>
                    <a:cubicBezTo>
                      <a:pt x="5581" y="0"/>
                      <a:pt x="5210" y="124"/>
                      <a:pt x="4945" y="374"/>
                    </a:cubicBezTo>
                    <a:cubicBezTo>
                      <a:pt x="4530" y="766"/>
                      <a:pt x="4445" y="1321"/>
                      <a:pt x="4672" y="1792"/>
                    </a:cubicBezTo>
                    <a:cubicBezTo>
                      <a:pt x="3387" y="1640"/>
                      <a:pt x="2304" y="1303"/>
                      <a:pt x="1652" y="1303"/>
                    </a:cubicBezTo>
                    <a:cubicBezTo>
                      <a:pt x="1232" y="1303"/>
                      <a:pt x="990" y="1443"/>
                      <a:pt x="990" y="1863"/>
                    </a:cubicBezTo>
                    <a:cubicBezTo>
                      <a:pt x="990" y="2274"/>
                      <a:pt x="1221" y="2659"/>
                      <a:pt x="1624" y="2992"/>
                    </a:cubicBezTo>
                    <a:lnTo>
                      <a:pt x="0" y="2992"/>
                    </a:lnTo>
                    <a:lnTo>
                      <a:pt x="0" y="5303"/>
                    </a:lnTo>
                    <a:lnTo>
                      <a:pt x="11677" y="5303"/>
                    </a:lnTo>
                    <a:lnTo>
                      <a:pt x="11677" y="2992"/>
                    </a:lnTo>
                    <a:lnTo>
                      <a:pt x="10052" y="2992"/>
                    </a:lnTo>
                    <a:cubicBezTo>
                      <a:pt x="10453" y="2659"/>
                      <a:pt x="10684" y="2275"/>
                      <a:pt x="10684" y="1865"/>
                    </a:cubicBezTo>
                    <a:cubicBezTo>
                      <a:pt x="10684" y="1444"/>
                      <a:pt x="10442" y="1304"/>
                      <a:pt x="10021" y="1304"/>
                    </a:cubicBezTo>
                    <a:cubicBezTo>
                      <a:pt x="9396" y="1304"/>
                      <a:pt x="8377" y="1612"/>
                      <a:pt x="7163" y="1771"/>
                    </a:cubicBezTo>
                    <a:cubicBezTo>
                      <a:pt x="7437" y="1092"/>
                      <a:pt x="7098" y="262"/>
                      <a:pt x="6377" y="59"/>
                    </a:cubicBezTo>
                    <a:cubicBezTo>
                      <a:pt x="6239" y="20"/>
                      <a:pt x="6094" y="0"/>
                      <a:pt x="59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18" name="Google Shape;2318;p36"/>
              <p:cNvSpPr/>
              <p:nvPr/>
            </p:nvSpPr>
            <p:spPr>
              <a:xfrm>
                <a:off x="1900100" y="3121950"/>
                <a:ext cx="255000" cy="25750"/>
              </a:xfrm>
              <a:custGeom>
                <a:avLst/>
                <a:gdLst/>
                <a:ahLst/>
                <a:cxnLst/>
                <a:rect l="l" t="t" r="r" b="b"/>
                <a:pathLst>
                  <a:path w="10200" h="1030" extrusionOk="0">
                    <a:moveTo>
                      <a:pt x="592" y="1"/>
                    </a:moveTo>
                    <a:cubicBezTo>
                      <a:pt x="370" y="1"/>
                      <a:pt x="153" y="148"/>
                      <a:pt x="83" y="358"/>
                    </a:cubicBezTo>
                    <a:cubicBezTo>
                      <a:pt x="1" y="602"/>
                      <a:pt x="181" y="914"/>
                      <a:pt x="416" y="1000"/>
                    </a:cubicBezTo>
                    <a:cubicBezTo>
                      <a:pt x="471" y="1020"/>
                      <a:pt x="530" y="1030"/>
                      <a:pt x="589" y="1030"/>
                    </a:cubicBezTo>
                    <a:cubicBezTo>
                      <a:pt x="844" y="1030"/>
                      <a:pt x="1101" y="850"/>
                      <a:pt x="1107" y="581"/>
                    </a:cubicBezTo>
                    <a:cubicBezTo>
                      <a:pt x="1112" y="298"/>
                      <a:pt x="944" y="36"/>
                      <a:pt x="647" y="4"/>
                    </a:cubicBezTo>
                    <a:cubicBezTo>
                      <a:pt x="628" y="2"/>
                      <a:pt x="610" y="1"/>
                      <a:pt x="592" y="1"/>
                    </a:cubicBezTo>
                    <a:close/>
                    <a:moveTo>
                      <a:pt x="2865" y="1"/>
                    </a:moveTo>
                    <a:cubicBezTo>
                      <a:pt x="2642" y="1"/>
                      <a:pt x="2426" y="148"/>
                      <a:pt x="2356" y="358"/>
                    </a:cubicBezTo>
                    <a:cubicBezTo>
                      <a:pt x="2273" y="602"/>
                      <a:pt x="2453" y="914"/>
                      <a:pt x="2688" y="1000"/>
                    </a:cubicBezTo>
                    <a:cubicBezTo>
                      <a:pt x="2744" y="1020"/>
                      <a:pt x="2803" y="1030"/>
                      <a:pt x="2862" y="1030"/>
                    </a:cubicBezTo>
                    <a:cubicBezTo>
                      <a:pt x="3116" y="1030"/>
                      <a:pt x="3373" y="850"/>
                      <a:pt x="3378" y="581"/>
                    </a:cubicBezTo>
                    <a:cubicBezTo>
                      <a:pt x="3384" y="298"/>
                      <a:pt x="3217" y="36"/>
                      <a:pt x="2919" y="4"/>
                    </a:cubicBezTo>
                    <a:cubicBezTo>
                      <a:pt x="2901" y="2"/>
                      <a:pt x="2883" y="1"/>
                      <a:pt x="2865" y="1"/>
                    </a:cubicBezTo>
                    <a:close/>
                    <a:moveTo>
                      <a:pt x="5137" y="1"/>
                    </a:moveTo>
                    <a:cubicBezTo>
                      <a:pt x="4914" y="1"/>
                      <a:pt x="4698" y="148"/>
                      <a:pt x="4627" y="358"/>
                    </a:cubicBezTo>
                    <a:cubicBezTo>
                      <a:pt x="4545" y="602"/>
                      <a:pt x="4724" y="914"/>
                      <a:pt x="4959" y="1000"/>
                    </a:cubicBezTo>
                    <a:cubicBezTo>
                      <a:pt x="5015" y="1020"/>
                      <a:pt x="5074" y="1030"/>
                      <a:pt x="5133" y="1030"/>
                    </a:cubicBezTo>
                    <a:cubicBezTo>
                      <a:pt x="5388" y="1030"/>
                      <a:pt x="5644" y="850"/>
                      <a:pt x="5650" y="581"/>
                    </a:cubicBezTo>
                    <a:cubicBezTo>
                      <a:pt x="5654" y="298"/>
                      <a:pt x="5488" y="36"/>
                      <a:pt x="5191" y="4"/>
                    </a:cubicBezTo>
                    <a:cubicBezTo>
                      <a:pt x="5173" y="2"/>
                      <a:pt x="5155" y="1"/>
                      <a:pt x="5137" y="1"/>
                    </a:cubicBezTo>
                    <a:close/>
                    <a:moveTo>
                      <a:pt x="7408" y="1"/>
                    </a:moveTo>
                    <a:cubicBezTo>
                      <a:pt x="7186" y="1"/>
                      <a:pt x="6969" y="148"/>
                      <a:pt x="6898" y="358"/>
                    </a:cubicBezTo>
                    <a:cubicBezTo>
                      <a:pt x="6817" y="602"/>
                      <a:pt x="6996" y="914"/>
                      <a:pt x="7231" y="1000"/>
                    </a:cubicBezTo>
                    <a:cubicBezTo>
                      <a:pt x="7287" y="1020"/>
                      <a:pt x="7345" y="1030"/>
                      <a:pt x="7405" y="1030"/>
                    </a:cubicBezTo>
                    <a:cubicBezTo>
                      <a:pt x="7659" y="1030"/>
                      <a:pt x="7916" y="850"/>
                      <a:pt x="7921" y="581"/>
                    </a:cubicBezTo>
                    <a:cubicBezTo>
                      <a:pt x="7926" y="298"/>
                      <a:pt x="7759" y="36"/>
                      <a:pt x="7463" y="4"/>
                    </a:cubicBezTo>
                    <a:cubicBezTo>
                      <a:pt x="7445" y="2"/>
                      <a:pt x="7427" y="1"/>
                      <a:pt x="7408" y="1"/>
                    </a:cubicBezTo>
                    <a:close/>
                    <a:moveTo>
                      <a:pt x="9679" y="1"/>
                    </a:moveTo>
                    <a:cubicBezTo>
                      <a:pt x="9457" y="1"/>
                      <a:pt x="9240" y="148"/>
                      <a:pt x="9170" y="358"/>
                    </a:cubicBezTo>
                    <a:cubicBezTo>
                      <a:pt x="9088" y="602"/>
                      <a:pt x="9267" y="914"/>
                      <a:pt x="9503" y="1000"/>
                    </a:cubicBezTo>
                    <a:cubicBezTo>
                      <a:pt x="9559" y="1020"/>
                      <a:pt x="9618" y="1030"/>
                      <a:pt x="9677" y="1030"/>
                    </a:cubicBezTo>
                    <a:cubicBezTo>
                      <a:pt x="9932" y="1030"/>
                      <a:pt x="10188" y="850"/>
                      <a:pt x="10194" y="581"/>
                    </a:cubicBezTo>
                    <a:cubicBezTo>
                      <a:pt x="10199" y="298"/>
                      <a:pt x="10032" y="36"/>
                      <a:pt x="9734" y="4"/>
                    </a:cubicBezTo>
                    <a:cubicBezTo>
                      <a:pt x="9716" y="2"/>
                      <a:pt x="9697" y="1"/>
                      <a:pt x="96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19" name="Google Shape;2319;p36"/>
              <p:cNvSpPr/>
              <p:nvPr/>
            </p:nvSpPr>
            <p:spPr>
              <a:xfrm>
                <a:off x="1900075" y="2181075"/>
                <a:ext cx="255025" cy="25750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1030" extrusionOk="0">
                    <a:moveTo>
                      <a:pt x="589" y="0"/>
                    </a:moveTo>
                    <a:cubicBezTo>
                      <a:pt x="529" y="0"/>
                      <a:pt x="470" y="10"/>
                      <a:pt x="414" y="30"/>
                    </a:cubicBezTo>
                    <a:cubicBezTo>
                      <a:pt x="179" y="116"/>
                      <a:pt x="1" y="428"/>
                      <a:pt x="82" y="672"/>
                    </a:cubicBezTo>
                    <a:cubicBezTo>
                      <a:pt x="153" y="882"/>
                      <a:pt x="370" y="1029"/>
                      <a:pt x="592" y="1029"/>
                    </a:cubicBezTo>
                    <a:cubicBezTo>
                      <a:pt x="610" y="1029"/>
                      <a:pt x="628" y="1028"/>
                      <a:pt x="647" y="1026"/>
                    </a:cubicBezTo>
                    <a:cubicBezTo>
                      <a:pt x="945" y="994"/>
                      <a:pt x="1112" y="732"/>
                      <a:pt x="1106" y="449"/>
                    </a:cubicBezTo>
                    <a:cubicBezTo>
                      <a:pt x="1102" y="181"/>
                      <a:pt x="844" y="0"/>
                      <a:pt x="589" y="0"/>
                    </a:cubicBezTo>
                    <a:close/>
                    <a:moveTo>
                      <a:pt x="2861" y="0"/>
                    </a:moveTo>
                    <a:cubicBezTo>
                      <a:pt x="2802" y="0"/>
                      <a:pt x="2743" y="10"/>
                      <a:pt x="2687" y="30"/>
                    </a:cubicBezTo>
                    <a:cubicBezTo>
                      <a:pt x="2454" y="116"/>
                      <a:pt x="2273" y="428"/>
                      <a:pt x="2355" y="672"/>
                    </a:cubicBezTo>
                    <a:cubicBezTo>
                      <a:pt x="2426" y="882"/>
                      <a:pt x="2642" y="1029"/>
                      <a:pt x="2865" y="1029"/>
                    </a:cubicBezTo>
                    <a:cubicBezTo>
                      <a:pt x="2883" y="1029"/>
                      <a:pt x="2901" y="1028"/>
                      <a:pt x="2919" y="1026"/>
                    </a:cubicBezTo>
                    <a:cubicBezTo>
                      <a:pt x="3216" y="994"/>
                      <a:pt x="3385" y="732"/>
                      <a:pt x="3378" y="449"/>
                    </a:cubicBezTo>
                    <a:cubicBezTo>
                      <a:pt x="3374" y="181"/>
                      <a:pt x="3117" y="0"/>
                      <a:pt x="2861" y="0"/>
                    </a:cubicBezTo>
                    <a:close/>
                    <a:moveTo>
                      <a:pt x="5133" y="0"/>
                    </a:moveTo>
                    <a:cubicBezTo>
                      <a:pt x="5074" y="0"/>
                      <a:pt x="5015" y="10"/>
                      <a:pt x="4959" y="30"/>
                    </a:cubicBezTo>
                    <a:cubicBezTo>
                      <a:pt x="4726" y="116"/>
                      <a:pt x="4545" y="428"/>
                      <a:pt x="4626" y="672"/>
                    </a:cubicBezTo>
                    <a:cubicBezTo>
                      <a:pt x="4697" y="882"/>
                      <a:pt x="4914" y="1029"/>
                      <a:pt x="5137" y="1029"/>
                    </a:cubicBezTo>
                    <a:cubicBezTo>
                      <a:pt x="5155" y="1029"/>
                      <a:pt x="5173" y="1028"/>
                      <a:pt x="5191" y="1026"/>
                    </a:cubicBezTo>
                    <a:cubicBezTo>
                      <a:pt x="5487" y="994"/>
                      <a:pt x="5656" y="732"/>
                      <a:pt x="5649" y="449"/>
                    </a:cubicBezTo>
                    <a:cubicBezTo>
                      <a:pt x="5645" y="181"/>
                      <a:pt x="5388" y="0"/>
                      <a:pt x="5133" y="0"/>
                    </a:cubicBezTo>
                    <a:close/>
                    <a:moveTo>
                      <a:pt x="7405" y="0"/>
                    </a:moveTo>
                    <a:cubicBezTo>
                      <a:pt x="7346" y="0"/>
                      <a:pt x="7287" y="10"/>
                      <a:pt x="7232" y="30"/>
                    </a:cubicBezTo>
                    <a:cubicBezTo>
                      <a:pt x="6999" y="116"/>
                      <a:pt x="6818" y="428"/>
                      <a:pt x="6899" y="672"/>
                    </a:cubicBezTo>
                    <a:cubicBezTo>
                      <a:pt x="6970" y="882"/>
                      <a:pt x="7187" y="1029"/>
                      <a:pt x="7409" y="1029"/>
                    </a:cubicBezTo>
                    <a:cubicBezTo>
                      <a:pt x="7428" y="1029"/>
                      <a:pt x="7446" y="1028"/>
                      <a:pt x="7464" y="1026"/>
                    </a:cubicBezTo>
                    <a:cubicBezTo>
                      <a:pt x="7760" y="994"/>
                      <a:pt x="7929" y="732"/>
                      <a:pt x="7922" y="449"/>
                    </a:cubicBezTo>
                    <a:cubicBezTo>
                      <a:pt x="7917" y="181"/>
                      <a:pt x="7660" y="0"/>
                      <a:pt x="7405" y="0"/>
                    </a:cubicBezTo>
                    <a:close/>
                    <a:moveTo>
                      <a:pt x="9677" y="0"/>
                    </a:moveTo>
                    <a:cubicBezTo>
                      <a:pt x="9618" y="0"/>
                      <a:pt x="9559" y="10"/>
                      <a:pt x="9504" y="30"/>
                    </a:cubicBezTo>
                    <a:cubicBezTo>
                      <a:pt x="9269" y="116"/>
                      <a:pt x="9090" y="428"/>
                      <a:pt x="9171" y="672"/>
                    </a:cubicBezTo>
                    <a:cubicBezTo>
                      <a:pt x="9241" y="882"/>
                      <a:pt x="9458" y="1029"/>
                      <a:pt x="9680" y="1029"/>
                    </a:cubicBezTo>
                    <a:cubicBezTo>
                      <a:pt x="9698" y="1029"/>
                      <a:pt x="9717" y="1028"/>
                      <a:pt x="9735" y="1026"/>
                    </a:cubicBezTo>
                    <a:cubicBezTo>
                      <a:pt x="10032" y="994"/>
                      <a:pt x="10200" y="732"/>
                      <a:pt x="10195" y="449"/>
                    </a:cubicBezTo>
                    <a:cubicBezTo>
                      <a:pt x="10189" y="181"/>
                      <a:pt x="9932" y="0"/>
                      <a:pt x="96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20" name="Google Shape;2320;p36"/>
              <p:cNvSpPr/>
              <p:nvPr/>
            </p:nvSpPr>
            <p:spPr>
              <a:xfrm>
                <a:off x="1955800" y="2417575"/>
                <a:ext cx="7625" cy="4905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9623" extrusionOk="0">
                    <a:moveTo>
                      <a:pt x="1" y="1"/>
                    </a:moveTo>
                    <a:lnTo>
                      <a:pt x="1" y="19622"/>
                    </a:lnTo>
                    <a:lnTo>
                      <a:pt x="304" y="19622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21" name="Google Shape;2321;p36"/>
              <p:cNvSpPr/>
              <p:nvPr/>
            </p:nvSpPr>
            <p:spPr>
              <a:xfrm>
                <a:off x="2086350" y="2417575"/>
                <a:ext cx="7600" cy="4905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623" extrusionOk="0">
                    <a:moveTo>
                      <a:pt x="0" y="1"/>
                    </a:moveTo>
                    <a:lnTo>
                      <a:pt x="0" y="19622"/>
                    </a:lnTo>
                    <a:lnTo>
                      <a:pt x="304" y="19622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D93057-B056-4D1D-B0DA-F1619DAAF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0019A4-5D25-A0C3-27B7-BDB88507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03" y="1057522"/>
            <a:ext cx="4741843" cy="2173433"/>
          </a:xfrm>
        </p:spPr>
        <p:txBody>
          <a:bodyPr vert="horz" lIns="109728" tIns="109728" rIns="109728" bIns="91440" rtlCol="0" anchor="ctr">
            <a:noAutofit/>
          </a:bodyPr>
          <a:lstStyle/>
          <a:p>
            <a:pPr>
              <a:lnSpc>
                <a:spcPct val="125000"/>
              </a:lnSpc>
            </a:pPr>
            <a:r>
              <a:rPr lang="en-US" sz="2800" b="0" cap="all" dirty="0"/>
              <a:t>Design implementation</a:t>
            </a:r>
            <a:br>
              <a:rPr lang="en-US" sz="2800" b="0" cap="all" dirty="0"/>
            </a:br>
            <a:r>
              <a:rPr lang="en-US" sz="2800" b="0" cap="all" dirty="0"/>
              <a:t>Employees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AD8957-99F3-AE8E-8CCD-8C0E9260CE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35104" y="3751119"/>
            <a:ext cx="4797502" cy="1606163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200"/>
              <a:t>Included the ability to give membership to customers (like at a checkout counter)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B41592-BC5E-4AE2-8CA7-91C73FD8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B574A3D-9991-4D4A-91DF-0D0DE47DB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A56255-4961-41E1-887B-7319F23C9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CAD65F-AAC9-4CC9-B5F5-E963F24F4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9936" y="-1"/>
            <a:ext cx="533206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registration form&#10;&#10;AI-generated content may be incorrect.">
            <a:extLst>
              <a:ext uri="{FF2B5EF4-FFF2-40B4-BE49-F238E27FC236}">
                <a16:creationId xmlns:a16="http://schemas.microsoft.com/office/drawing/2014/main" id="{6EFBAE0A-CA07-BFC8-F101-EADF4AF99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569" y="760864"/>
            <a:ext cx="4362798" cy="527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27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B1CCE3-FB1D-471C-9AFE-D20E81E64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54740-A754-8524-9C8E-CA2400F8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13327"/>
            <a:ext cx="4862811" cy="2019488"/>
          </a:xfrm>
        </p:spPr>
        <p:txBody>
          <a:bodyPr vert="horz" lIns="109728" tIns="109728" rIns="109728" bIns="91440" rtlCol="0"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Design Implementation Management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F38E87-6AF8-4488-B608-9FA2F57B4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C3B76D-CC6E-42D0-8666-2A2164AB5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355896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BA9D6C-8214-4E25-AF8B-48762AD8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9" y="3419903"/>
            <a:ext cx="5789163" cy="343809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E9B8BD-472F-4F54-AC9D-101EE349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71A14F-64B0-4CCE-900E-695C55EFF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25689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E9107-F23C-1E2C-8C79-6408F2A376C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34622" y="3707541"/>
            <a:ext cx="5117253" cy="2505801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500"/>
              <a:t>Relationships managed my manager, would extend beyond inventory management.</a:t>
            </a:r>
          </a:p>
          <a:p>
            <a:pPr>
              <a:lnSpc>
                <a:spcPct val="130000"/>
              </a:lnSpc>
            </a:pPr>
            <a:endParaRPr lang="en-US" sz="1500"/>
          </a:p>
          <a:p>
            <a:pPr>
              <a:lnSpc>
                <a:spcPct val="130000"/>
              </a:lnSpc>
            </a:pPr>
            <a:r>
              <a:rPr lang="en-US" sz="1500"/>
              <a:t>Focuses on aspects managers would have control of, such as store information, suppliers, and employees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DBC76A-295F-4635-A28D-ADA24F38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62EE1CB-1AE4-BC59-C47E-05E615570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778" y="1188720"/>
            <a:ext cx="5255921" cy="441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41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0E0F-10C6-298A-C347-E831FFF4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91CC7-9CF2-71F0-1AD4-791EA9CBAD9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5198" y="1883846"/>
            <a:ext cx="6702841" cy="416052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DBMS</a:t>
            </a:r>
            <a:r>
              <a:rPr lang="en-US" dirty="0"/>
              <a:t>: </a:t>
            </a:r>
            <a:r>
              <a:rPr lang="en-US" dirty="0" err="1"/>
              <a:t>MySql</a:t>
            </a:r>
            <a:endParaRPr lang="en-US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Programming Language</a:t>
            </a:r>
            <a:r>
              <a:rPr lang="en-US" dirty="0"/>
              <a:t>: Python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GUI</a:t>
            </a:r>
            <a:r>
              <a:rPr lang="en-US" dirty="0"/>
              <a:t>: </a:t>
            </a:r>
            <a:r>
              <a:rPr lang="en-US" dirty="0" err="1"/>
              <a:t>Tkinter</a:t>
            </a:r>
            <a:endParaRPr lang="en-US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Version Control/Remote Repository</a:t>
            </a:r>
            <a:r>
              <a:rPr lang="en-US" dirty="0"/>
              <a:t>: GitHub</a:t>
            </a:r>
          </a:p>
        </p:txBody>
      </p:sp>
      <p:pic>
        <p:nvPicPr>
          <p:cNvPr id="1026" name="Picture 2" descr="Why Is The Python Programming Language ...">
            <a:extLst>
              <a:ext uri="{FF2B5EF4-FFF2-40B4-BE49-F238E27FC236}">
                <a16:creationId xmlns:a16="http://schemas.microsoft.com/office/drawing/2014/main" id="{C3D8366A-0E59-539C-319C-6B38FC0EE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29536"/>
            <a:ext cx="1539883" cy="153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MYSQL ? - Techorigine IT Solution">
            <a:extLst>
              <a:ext uri="{FF2B5EF4-FFF2-40B4-BE49-F238E27FC236}">
                <a16:creationId xmlns:a16="http://schemas.microsoft.com/office/drawing/2014/main" id="{91571C5A-310A-9295-CA00-E34A0F2AA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785" y="1673048"/>
            <a:ext cx="1970371" cy="131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egrating Github With Eclipse">
            <a:extLst>
              <a:ext uri="{FF2B5EF4-FFF2-40B4-BE49-F238E27FC236}">
                <a16:creationId xmlns:a16="http://schemas.microsoft.com/office/drawing/2014/main" id="{4D15E564-AEAE-93D0-27F8-37B6F7A40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264" y="4379869"/>
            <a:ext cx="2351981" cy="132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UI Programming with Python Tkinter | by Pramodani Jayakodi | Medium">
            <a:extLst>
              <a:ext uri="{FF2B5EF4-FFF2-40B4-BE49-F238E27FC236}">
                <a16:creationId xmlns:a16="http://schemas.microsoft.com/office/drawing/2014/main" id="{49D6EFFE-A941-1E16-A0E4-1E38F6B81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404" y="3607908"/>
            <a:ext cx="1970371" cy="118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896692-5375-CF70-7B34-654724188BB1}"/>
              </a:ext>
            </a:extLst>
          </p:cNvPr>
          <p:cNvCxnSpPr/>
          <p:nvPr/>
        </p:nvCxnSpPr>
        <p:spPr>
          <a:xfrm>
            <a:off x="2834640" y="2401796"/>
            <a:ext cx="568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0F380A-76D8-B8C2-0C01-87DB11E681D2}"/>
              </a:ext>
            </a:extLst>
          </p:cNvPr>
          <p:cNvCxnSpPr/>
          <p:nvPr/>
        </p:nvCxnSpPr>
        <p:spPr>
          <a:xfrm>
            <a:off x="2703576" y="4194344"/>
            <a:ext cx="568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55F680-C60E-031E-DE22-FA8DAFB3136F}"/>
              </a:ext>
            </a:extLst>
          </p:cNvPr>
          <p:cNvCxnSpPr/>
          <p:nvPr/>
        </p:nvCxnSpPr>
        <p:spPr>
          <a:xfrm>
            <a:off x="5353850" y="3299477"/>
            <a:ext cx="568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22882B-4CCA-1B08-96D2-99B756F3DA2F}"/>
              </a:ext>
            </a:extLst>
          </p:cNvPr>
          <p:cNvCxnSpPr/>
          <p:nvPr/>
        </p:nvCxnSpPr>
        <p:spPr>
          <a:xfrm>
            <a:off x="7067271" y="5041364"/>
            <a:ext cx="568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247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Google Shape;3080;p4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41" b="7841"/>
          <a:stretch/>
        </p:blipFill>
        <p:spPr>
          <a:xfrm>
            <a:off x="0" y="348916"/>
            <a:ext cx="12200800" cy="6858001"/>
          </a:xfrm>
          <a:prstGeom prst="rect">
            <a:avLst/>
          </a:prstGeom>
        </p:spPr>
      </p:pic>
      <p:sp>
        <p:nvSpPr>
          <p:cNvPr id="3081" name="Google Shape;3081;p49"/>
          <p:cNvSpPr txBox="1">
            <a:spLocks noGrp="1"/>
          </p:cNvSpPr>
          <p:nvPr>
            <p:ph type="title"/>
          </p:nvPr>
        </p:nvSpPr>
        <p:spPr>
          <a:xfrm>
            <a:off x="950967" y="4283900"/>
            <a:ext cx="5766400" cy="155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" sz="5400" dirty="0"/>
              <a:t>DEMO</a:t>
            </a:r>
            <a:endParaRPr sz="5400" dirty="0"/>
          </a:p>
        </p:txBody>
      </p:sp>
      <p:sp>
        <p:nvSpPr>
          <p:cNvPr id="3082" name="Google Shape;3082;p49"/>
          <p:cNvSpPr/>
          <p:nvPr/>
        </p:nvSpPr>
        <p:spPr>
          <a:xfrm>
            <a:off x="0" y="6429000"/>
            <a:ext cx="12192000" cy="43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3083" name="Google Shape;3083;p49"/>
          <p:cNvGrpSpPr/>
          <p:nvPr/>
        </p:nvGrpSpPr>
        <p:grpSpPr>
          <a:xfrm>
            <a:off x="11306097" y="4176217"/>
            <a:ext cx="6632529" cy="2536625"/>
            <a:chOff x="8479572" y="3132162"/>
            <a:chExt cx="4974397" cy="1902469"/>
          </a:xfrm>
        </p:grpSpPr>
        <p:sp>
          <p:nvSpPr>
            <p:cNvPr id="3084" name="Google Shape;3084;p49"/>
            <p:cNvSpPr/>
            <p:nvPr/>
          </p:nvSpPr>
          <p:spPr>
            <a:xfrm>
              <a:off x="8479572" y="4840462"/>
              <a:ext cx="4974397" cy="194169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3085" name="Google Shape;3085;p49"/>
            <p:cNvGrpSpPr/>
            <p:nvPr/>
          </p:nvGrpSpPr>
          <p:grpSpPr>
            <a:xfrm rot="5400000">
              <a:off x="9611161" y="3038236"/>
              <a:ext cx="328988" cy="2363927"/>
              <a:chOff x="3010050" y="1961050"/>
              <a:chExt cx="176600" cy="1268950"/>
            </a:xfrm>
          </p:grpSpPr>
          <p:sp>
            <p:nvSpPr>
              <p:cNvPr id="3086" name="Google Shape;3086;p49"/>
              <p:cNvSpPr/>
              <p:nvPr/>
            </p:nvSpPr>
            <p:spPr>
              <a:xfrm>
                <a:off x="3010050" y="1961050"/>
                <a:ext cx="176600" cy="12689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50758" extrusionOk="0">
                    <a:moveTo>
                      <a:pt x="1" y="1"/>
                    </a:moveTo>
                    <a:lnTo>
                      <a:pt x="1" y="50758"/>
                    </a:lnTo>
                    <a:lnTo>
                      <a:pt x="7063" y="50758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87" name="Google Shape;3087;p49"/>
              <p:cNvSpPr/>
              <p:nvPr/>
            </p:nvSpPr>
            <p:spPr>
              <a:xfrm>
                <a:off x="3010050" y="312012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88" name="Google Shape;3088;p49"/>
              <p:cNvSpPr/>
              <p:nvPr/>
            </p:nvSpPr>
            <p:spPr>
              <a:xfrm>
                <a:off x="3010050" y="2938175"/>
                <a:ext cx="1766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6" extrusionOk="0">
                    <a:moveTo>
                      <a:pt x="1" y="0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89" name="Google Shape;3089;p49"/>
              <p:cNvSpPr/>
              <p:nvPr/>
            </p:nvSpPr>
            <p:spPr>
              <a:xfrm>
                <a:off x="3034625" y="314067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90" name="Google Shape;3090;p49"/>
              <p:cNvSpPr/>
              <p:nvPr/>
            </p:nvSpPr>
            <p:spPr>
              <a:xfrm>
                <a:off x="3010050" y="199667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91" name="Google Shape;3091;p49"/>
              <p:cNvSpPr/>
              <p:nvPr/>
            </p:nvSpPr>
            <p:spPr>
              <a:xfrm>
                <a:off x="3010050" y="2217250"/>
                <a:ext cx="176600" cy="3867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7" extrusionOk="0">
                    <a:moveTo>
                      <a:pt x="1" y="1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92" name="Google Shape;3092;p49"/>
              <p:cNvSpPr/>
              <p:nvPr/>
            </p:nvSpPr>
            <p:spPr>
              <a:xfrm>
                <a:off x="3034625" y="201722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93" name="Google Shape;3093;p49"/>
              <p:cNvSpPr/>
              <p:nvPr/>
            </p:nvSpPr>
            <p:spPr>
              <a:xfrm>
                <a:off x="3034625" y="2312175"/>
                <a:ext cx="127450" cy="566775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2671" extrusionOk="0">
                    <a:moveTo>
                      <a:pt x="2549" y="1"/>
                    </a:moveTo>
                    <a:cubicBezTo>
                      <a:pt x="1141" y="1"/>
                      <a:pt x="1" y="1141"/>
                      <a:pt x="1" y="2548"/>
                    </a:cubicBezTo>
                    <a:lnTo>
                      <a:pt x="1" y="20121"/>
                    </a:lnTo>
                    <a:cubicBezTo>
                      <a:pt x="1" y="21529"/>
                      <a:pt x="1141" y="22670"/>
                      <a:pt x="2549" y="22670"/>
                    </a:cubicBezTo>
                    <a:cubicBezTo>
                      <a:pt x="3957" y="22670"/>
                      <a:pt x="5097" y="21528"/>
                      <a:pt x="5097" y="20121"/>
                    </a:cubicBezTo>
                    <a:lnTo>
                      <a:pt x="5097" y="2548"/>
                    </a:lnTo>
                    <a:cubicBezTo>
                      <a:pt x="5097" y="1141"/>
                      <a:pt x="3957" y="1"/>
                      <a:pt x="25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94" name="Google Shape;3094;p49"/>
              <p:cNvSpPr/>
              <p:nvPr/>
            </p:nvSpPr>
            <p:spPr>
              <a:xfrm>
                <a:off x="3063050" y="2338825"/>
                <a:ext cx="70625" cy="51570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0628" extrusionOk="0">
                    <a:moveTo>
                      <a:pt x="1412" y="1"/>
                    </a:moveTo>
                    <a:cubicBezTo>
                      <a:pt x="633" y="1"/>
                      <a:pt x="1" y="633"/>
                      <a:pt x="1" y="1413"/>
                    </a:cubicBezTo>
                    <a:cubicBezTo>
                      <a:pt x="1" y="2098"/>
                      <a:pt x="488" y="2669"/>
                      <a:pt x="1136" y="2798"/>
                    </a:cubicBezTo>
                    <a:lnTo>
                      <a:pt x="1136" y="17831"/>
                    </a:lnTo>
                    <a:cubicBezTo>
                      <a:pt x="488" y="17959"/>
                      <a:pt x="1" y="18530"/>
                      <a:pt x="1" y="19216"/>
                    </a:cubicBezTo>
                    <a:cubicBezTo>
                      <a:pt x="1" y="19996"/>
                      <a:pt x="633" y="20628"/>
                      <a:pt x="1412" y="20628"/>
                    </a:cubicBezTo>
                    <a:cubicBezTo>
                      <a:pt x="2191" y="20628"/>
                      <a:pt x="2824" y="19996"/>
                      <a:pt x="2824" y="19216"/>
                    </a:cubicBezTo>
                    <a:cubicBezTo>
                      <a:pt x="2824" y="18531"/>
                      <a:pt x="2335" y="17959"/>
                      <a:pt x="1687" y="17831"/>
                    </a:cubicBezTo>
                    <a:lnTo>
                      <a:pt x="1687" y="2798"/>
                    </a:lnTo>
                    <a:cubicBezTo>
                      <a:pt x="2335" y="2669"/>
                      <a:pt x="2824" y="2098"/>
                      <a:pt x="2824" y="1413"/>
                    </a:cubicBezTo>
                    <a:cubicBezTo>
                      <a:pt x="2824" y="633"/>
                      <a:pt x="2191" y="1"/>
                      <a:pt x="14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95" name="Google Shape;3095;p49"/>
              <p:cNvSpPr/>
              <p:nvPr/>
            </p:nvSpPr>
            <p:spPr>
              <a:xfrm>
                <a:off x="3073775" y="2348525"/>
                <a:ext cx="47200" cy="484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939" extrusionOk="0">
                    <a:moveTo>
                      <a:pt x="946" y="141"/>
                    </a:moveTo>
                    <a:cubicBezTo>
                      <a:pt x="1021" y="141"/>
                      <a:pt x="1094" y="153"/>
                      <a:pt x="1168" y="181"/>
                    </a:cubicBezTo>
                    <a:cubicBezTo>
                      <a:pt x="1596" y="328"/>
                      <a:pt x="1749" y="730"/>
                      <a:pt x="1749" y="1028"/>
                    </a:cubicBezTo>
                    <a:cubicBezTo>
                      <a:pt x="1749" y="1291"/>
                      <a:pt x="1713" y="1435"/>
                      <a:pt x="1503" y="1591"/>
                    </a:cubicBezTo>
                    <a:cubicBezTo>
                      <a:pt x="1318" y="1728"/>
                      <a:pt x="1112" y="1800"/>
                      <a:pt x="921" y="1800"/>
                    </a:cubicBezTo>
                    <a:cubicBezTo>
                      <a:pt x="881" y="1800"/>
                      <a:pt x="841" y="1797"/>
                      <a:pt x="803" y="1791"/>
                    </a:cubicBezTo>
                    <a:cubicBezTo>
                      <a:pt x="610" y="1757"/>
                      <a:pt x="361" y="1645"/>
                      <a:pt x="277" y="1500"/>
                    </a:cubicBezTo>
                    <a:cubicBezTo>
                      <a:pt x="172" y="1318"/>
                      <a:pt x="141" y="1030"/>
                      <a:pt x="156" y="827"/>
                    </a:cubicBezTo>
                    <a:cubicBezTo>
                      <a:pt x="171" y="643"/>
                      <a:pt x="240" y="511"/>
                      <a:pt x="397" y="371"/>
                    </a:cubicBezTo>
                    <a:cubicBezTo>
                      <a:pt x="569" y="220"/>
                      <a:pt x="759" y="141"/>
                      <a:pt x="946" y="141"/>
                    </a:cubicBezTo>
                    <a:close/>
                    <a:moveTo>
                      <a:pt x="944" y="0"/>
                    </a:moveTo>
                    <a:cubicBezTo>
                      <a:pt x="723" y="0"/>
                      <a:pt x="503" y="91"/>
                      <a:pt x="305" y="266"/>
                    </a:cubicBezTo>
                    <a:cubicBezTo>
                      <a:pt x="120" y="431"/>
                      <a:pt x="34" y="596"/>
                      <a:pt x="18" y="816"/>
                    </a:cubicBezTo>
                    <a:cubicBezTo>
                      <a:pt x="0" y="1041"/>
                      <a:pt x="38" y="1361"/>
                      <a:pt x="157" y="1568"/>
                    </a:cubicBezTo>
                    <a:cubicBezTo>
                      <a:pt x="268" y="1761"/>
                      <a:pt x="557" y="1889"/>
                      <a:pt x="778" y="1926"/>
                    </a:cubicBezTo>
                    <a:cubicBezTo>
                      <a:pt x="824" y="1934"/>
                      <a:pt x="871" y="1938"/>
                      <a:pt x="919" y="1938"/>
                    </a:cubicBezTo>
                    <a:cubicBezTo>
                      <a:pt x="1141" y="1938"/>
                      <a:pt x="1376" y="1855"/>
                      <a:pt x="1584" y="1700"/>
                    </a:cubicBezTo>
                    <a:cubicBezTo>
                      <a:pt x="1839" y="1511"/>
                      <a:pt x="1887" y="1318"/>
                      <a:pt x="1887" y="1025"/>
                    </a:cubicBezTo>
                    <a:cubicBezTo>
                      <a:pt x="1887" y="571"/>
                      <a:pt x="1622" y="188"/>
                      <a:pt x="1213" y="46"/>
                    </a:cubicBezTo>
                    <a:cubicBezTo>
                      <a:pt x="1124" y="15"/>
                      <a:pt x="1034" y="0"/>
                      <a:pt x="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96" name="Google Shape;3096;p49"/>
              <p:cNvSpPr/>
              <p:nvPr/>
            </p:nvSpPr>
            <p:spPr>
              <a:xfrm>
                <a:off x="3072600" y="2796575"/>
                <a:ext cx="52000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1949" extrusionOk="0">
                    <a:moveTo>
                      <a:pt x="1065" y="139"/>
                    </a:moveTo>
                    <a:cubicBezTo>
                      <a:pt x="1225" y="139"/>
                      <a:pt x="1385" y="174"/>
                      <a:pt x="1525" y="248"/>
                    </a:cubicBezTo>
                    <a:cubicBezTo>
                      <a:pt x="1643" y="311"/>
                      <a:pt x="1798" y="431"/>
                      <a:pt x="1859" y="644"/>
                    </a:cubicBezTo>
                    <a:cubicBezTo>
                      <a:pt x="1935" y="915"/>
                      <a:pt x="1903" y="1197"/>
                      <a:pt x="1771" y="1418"/>
                    </a:cubicBezTo>
                    <a:cubicBezTo>
                      <a:pt x="1654" y="1612"/>
                      <a:pt x="1472" y="1740"/>
                      <a:pt x="1245" y="1791"/>
                    </a:cubicBezTo>
                    <a:cubicBezTo>
                      <a:pt x="1190" y="1804"/>
                      <a:pt x="1136" y="1809"/>
                      <a:pt x="1084" y="1809"/>
                    </a:cubicBezTo>
                    <a:cubicBezTo>
                      <a:pt x="805" y="1809"/>
                      <a:pt x="581" y="1650"/>
                      <a:pt x="434" y="1503"/>
                    </a:cubicBezTo>
                    <a:cubicBezTo>
                      <a:pt x="321" y="1390"/>
                      <a:pt x="277" y="1311"/>
                      <a:pt x="242" y="1161"/>
                    </a:cubicBezTo>
                    <a:cubicBezTo>
                      <a:pt x="150" y="766"/>
                      <a:pt x="389" y="311"/>
                      <a:pt x="749" y="189"/>
                    </a:cubicBezTo>
                    <a:cubicBezTo>
                      <a:pt x="850" y="154"/>
                      <a:pt x="957" y="139"/>
                      <a:pt x="1065" y="139"/>
                    </a:cubicBezTo>
                    <a:close/>
                    <a:moveTo>
                      <a:pt x="1067" y="1"/>
                    </a:moveTo>
                    <a:cubicBezTo>
                      <a:pt x="943" y="1"/>
                      <a:pt x="820" y="20"/>
                      <a:pt x="705" y="59"/>
                    </a:cubicBezTo>
                    <a:cubicBezTo>
                      <a:pt x="282" y="203"/>
                      <a:pt x="0" y="733"/>
                      <a:pt x="107" y="1194"/>
                    </a:cubicBezTo>
                    <a:cubicBezTo>
                      <a:pt x="148" y="1367"/>
                      <a:pt x="205" y="1471"/>
                      <a:pt x="335" y="1601"/>
                    </a:cubicBezTo>
                    <a:cubicBezTo>
                      <a:pt x="563" y="1831"/>
                      <a:pt x="819" y="1949"/>
                      <a:pt x="1081" y="1949"/>
                    </a:cubicBezTo>
                    <a:cubicBezTo>
                      <a:pt x="1145" y="1949"/>
                      <a:pt x="1209" y="1941"/>
                      <a:pt x="1276" y="1927"/>
                    </a:cubicBezTo>
                    <a:cubicBezTo>
                      <a:pt x="1542" y="1868"/>
                      <a:pt x="1754" y="1718"/>
                      <a:pt x="1891" y="1490"/>
                    </a:cubicBezTo>
                    <a:cubicBezTo>
                      <a:pt x="2042" y="1237"/>
                      <a:pt x="2080" y="915"/>
                      <a:pt x="1993" y="606"/>
                    </a:cubicBezTo>
                    <a:cubicBezTo>
                      <a:pt x="1934" y="401"/>
                      <a:pt x="1795" y="233"/>
                      <a:pt x="1589" y="125"/>
                    </a:cubicBezTo>
                    <a:cubicBezTo>
                      <a:pt x="1433" y="43"/>
                      <a:pt x="1250" y="1"/>
                      <a:pt x="10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97" name="Google Shape;3097;p49"/>
              <p:cNvSpPr/>
              <p:nvPr/>
            </p:nvSpPr>
            <p:spPr>
              <a:xfrm>
                <a:off x="3021425" y="2088050"/>
                <a:ext cx="154850" cy="113700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4548" extrusionOk="0">
                    <a:moveTo>
                      <a:pt x="1722" y="1"/>
                    </a:moveTo>
                    <a:cubicBezTo>
                      <a:pt x="1704" y="1"/>
                      <a:pt x="1685" y="3"/>
                      <a:pt x="1667" y="8"/>
                    </a:cubicBezTo>
                    <a:cubicBezTo>
                      <a:pt x="1438" y="63"/>
                      <a:pt x="1416" y="357"/>
                      <a:pt x="1409" y="534"/>
                    </a:cubicBezTo>
                    <a:cubicBezTo>
                      <a:pt x="1375" y="1277"/>
                      <a:pt x="1455" y="2038"/>
                      <a:pt x="1503" y="2776"/>
                    </a:cubicBezTo>
                    <a:cubicBezTo>
                      <a:pt x="1529" y="3168"/>
                      <a:pt x="1223" y="4540"/>
                      <a:pt x="1863" y="4545"/>
                    </a:cubicBezTo>
                    <a:cubicBezTo>
                      <a:pt x="2415" y="4457"/>
                      <a:pt x="2179" y="3493"/>
                      <a:pt x="2164" y="3161"/>
                    </a:cubicBezTo>
                    <a:cubicBezTo>
                      <a:pt x="2123" y="2311"/>
                      <a:pt x="2431" y="1299"/>
                      <a:pt x="2153" y="470"/>
                    </a:cubicBezTo>
                    <a:cubicBezTo>
                      <a:pt x="2095" y="298"/>
                      <a:pt x="1933" y="1"/>
                      <a:pt x="1722" y="1"/>
                    </a:cubicBezTo>
                    <a:close/>
                    <a:moveTo>
                      <a:pt x="4213" y="1"/>
                    </a:moveTo>
                    <a:cubicBezTo>
                      <a:pt x="4195" y="1"/>
                      <a:pt x="4176" y="3"/>
                      <a:pt x="4158" y="8"/>
                    </a:cubicBezTo>
                    <a:cubicBezTo>
                      <a:pt x="3929" y="63"/>
                      <a:pt x="3907" y="357"/>
                      <a:pt x="3899" y="534"/>
                    </a:cubicBezTo>
                    <a:cubicBezTo>
                      <a:pt x="3866" y="1277"/>
                      <a:pt x="3946" y="2038"/>
                      <a:pt x="3994" y="2776"/>
                    </a:cubicBezTo>
                    <a:cubicBezTo>
                      <a:pt x="4020" y="3168"/>
                      <a:pt x="3714" y="4540"/>
                      <a:pt x="4353" y="4545"/>
                    </a:cubicBezTo>
                    <a:cubicBezTo>
                      <a:pt x="4906" y="4457"/>
                      <a:pt x="4671" y="3493"/>
                      <a:pt x="4655" y="3161"/>
                    </a:cubicBezTo>
                    <a:cubicBezTo>
                      <a:pt x="4614" y="2311"/>
                      <a:pt x="4922" y="1299"/>
                      <a:pt x="4644" y="470"/>
                    </a:cubicBezTo>
                    <a:cubicBezTo>
                      <a:pt x="4586" y="298"/>
                      <a:pt x="4424" y="1"/>
                      <a:pt x="4213" y="1"/>
                    </a:cubicBezTo>
                    <a:close/>
                    <a:moveTo>
                      <a:pt x="3133" y="3"/>
                    </a:moveTo>
                    <a:cubicBezTo>
                      <a:pt x="2491" y="8"/>
                      <a:pt x="2799" y="1379"/>
                      <a:pt x="2774" y="1771"/>
                    </a:cubicBezTo>
                    <a:cubicBezTo>
                      <a:pt x="2725" y="2511"/>
                      <a:pt x="2645" y="3271"/>
                      <a:pt x="2678" y="4013"/>
                    </a:cubicBezTo>
                    <a:cubicBezTo>
                      <a:pt x="2687" y="4191"/>
                      <a:pt x="2708" y="4484"/>
                      <a:pt x="2936" y="4540"/>
                    </a:cubicBezTo>
                    <a:cubicBezTo>
                      <a:pt x="2955" y="4544"/>
                      <a:pt x="2974" y="4546"/>
                      <a:pt x="2992" y="4546"/>
                    </a:cubicBezTo>
                    <a:cubicBezTo>
                      <a:pt x="3203" y="4546"/>
                      <a:pt x="3366" y="4250"/>
                      <a:pt x="3423" y="4078"/>
                    </a:cubicBezTo>
                    <a:cubicBezTo>
                      <a:pt x="3701" y="3249"/>
                      <a:pt x="3393" y="2238"/>
                      <a:pt x="3434" y="1385"/>
                    </a:cubicBezTo>
                    <a:cubicBezTo>
                      <a:pt x="3449" y="1057"/>
                      <a:pt x="3685" y="91"/>
                      <a:pt x="3133" y="3"/>
                    </a:cubicBezTo>
                    <a:close/>
                    <a:moveTo>
                      <a:pt x="5625" y="3"/>
                    </a:moveTo>
                    <a:cubicBezTo>
                      <a:pt x="4983" y="8"/>
                      <a:pt x="5291" y="1379"/>
                      <a:pt x="5266" y="1771"/>
                    </a:cubicBezTo>
                    <a:cubicBezTo>
                      <a:pt x="5218" y="2511"/>
                      <a:pt x="5137" y="3271"/>
                      <a:pt x="5171" y="4013"/>
                    </a:cubicBezTo>
                    <a:cubicBezTo>
                      <a:pt x="5179" y="4191"/>
                      <a:pt x="5200" y="4484"/>
                      <a:pt x="5428" y="4540"/>
                    </a:cubicBezTo>
                    <a:cubicBezTo>
                      <a:pt x="5447" y="4544"/>
                      <a:pt x="5466" y="4546"/>
                      <a:pt x="5484" y="4546"/>
                    </a:cubicBezTo>
                    <a:cubicBezTo>
                      <a:pt x="5696" y="4546"/>
                      <a:pt x="5858" y="4250"/>
                      <a:pt x="5915" y="4078"/>
                    </a:cubicBezTo>
                    <a:cubicBezTo>
                      <a:pt x="6193" y="3249"/>
                      <a:pt x="5885" y="2238"/>
                      <a:pt x="5926" y="1385"/>
                    </a:cubicBezTo>
                    <a:cubicBezTo>
                      <a:pt x="5940" y="1057"/>
                      <a:pt x="6176" y="91"/>
                      <a:pt x="5625" y="3"/>
                    </a:cubicBezTo>
                    <a:close/>
                    <a:moveTo>
                      <a:pt x="641" y="4"/>
                    </a:moveTo>
                    <a:cubicBezTo>
                      <a:pt x="0" y="9"/>
                      <a:pt x="307" y="1380"/>
                      <a:pt x="282" y="1772"/>
                    </a:cubicBezTo>
                    <a:cubicBezTo>
                      <a:pt x="233" y="2510"/>
                      <a:pt x="153" y="3271"/>
                      <a:pt x="186" y="4014"/>
                    </a:cubicBezTo>
                    <a:cubicBezTo>
                      <a:pt x="195" y="4192"/>
                      <a:pt x="216" y="4485"/>
                      <a:pt x="444" y="4541"/>
                    </a:cubicBezTo>
                    <a:cubicBezTo>
                      <a:pt x="463" y="4545"/>
                      <a:pt x="482" y="4548"/>
                      <a:pt x="500" y="4548"/>
                    </a:cubicBezTo>
                    <a:cubicBezTo>
                      <a:pt x="711" y="4548"/>
                      <a:pt x="874" y="4251"/>
                      <a:pt x="931" y="4079"/>
                    </a:cubicBezTo>
                    <a:cubicBezTo>
                      <a:pt x="1209" y="3250"/>
                      <a:pt x="902" y="2238"/>
                      <a:pt x="941" y="1388"/>
                    </a:cubicBezTo>
                    <a:cubicBezTo>
                      <a:pt x="957" y="1057"/>
                      <a:pt x="1193" y="91"/>
                      <a:pt x="641" y="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98" name="Google Shape;3098;p49"/>
              <p:cNvSpPr/>
              <p:nvPr/>
            </p:nvSpPr>
            <p:spPr>
              <a:xfrm>
                <a:off x="3021425" y="2992675"/>
                <a:ext cx="154800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4547" extrusionOk="0">
                    <a:moveTo>
                      <a:pt x="2991" y="1"/>
                    </a:moveTo>
                    <a:cubicBezTo>
                      <a:pt x="2973" y="1"/>
                      <a:pt x="2954" y="3"/>
                      <a:pt x="2935" y="8"/>
                    </a:cubicBezTo>
                    <a:cubicBezTo>
                      <a:pt x="2706" y="63"/>
                      <a:pt x="2685" y="356"/>
                      <a:pt x="2677" y="534"/>
                    </a:cubicBezTo>
                    <a:cubicBezTo>
                      <a:pt x="2644" y="1277"/>
                      <a:pt x="2724" y="2038"/>
                      <a:pt x="2773" y="2776"/>
                    </a:cubicBezTo>
                    <a:cubicBezTo>
                      <a:pt x="2797" y="3168"/>
                      <a:pt x="2491" y="4539"/>
                      <a:pt x="3132" y="4545"/>
                    </a:cubicBezTo>
                    <a:cubicBezTo>
                      <a:pt x="3685" y="4457"/>
                      <a:pt x="3449" y="3491"/>
                      <a:pt x="3432" y="3162"/>
                    </a:cubicBezTo>
                    <a:cubicBezTo>
                      <a:pt x="3393" y="2310"/>
                      <a:pt x="3700" y="1299"/>
                      <a:pt x="3422" y="470"/>
                    </a:cubicBezTo>
                    <a:cubicBezTo>
                      <a:pt x="3364" y="297"/>
                      <a:pt x="3202" y="1"/>
                      <a:pt x="2991" y="1"/>
                    </a:cubicBezTo>
                    <a:close/>
                    <a:moveTo>
                      <a:pt x="5483" y="1"/>
                    </a:moveTo>
                    <a:cubicBezTo>
                      <a:pt x="5465" y="1"/>
                      <a:pt x="5446" y="3"/>
                      <a:pt x="5427" y="8"/>
                    </a:cubicBezTo>
                    <a:cubicBezTo>
                      <a:pt x="5198" y="63"/>
                      <a:pt x="5177" y="356"/>
                      <a:pt x="5169" y="534"/>
                    </a:cubicBezTo>
                    <a:cubicBezTo>
                      <a:pt x="5136" y="1277"/>
                      <a:pt x="5217" y="2038"/>
                      <a:pt x="5265" y="2776"/>
                    </a:cubicBezTo>
                    <a:cubicBezTo>
                      <a:pt x="5289" y="3168"/>
                      <a:pt x="4983" y="4539"/>
                      <a:pt x="5624" y="4545"/>
                    </a:cubicBezTo>
                    <a:cubicBezTo>
                      <a:pt x="6176" y="4457"/>
                      <a:pt x="5940" y="3491"/>
                      <a:pt x="5925" y="3162"/>
                    </a:cubicBezTo>
                    <a:cubicBezTo>
                      <a:pt x="5885" y="2310"/>
                      <a:pt x="6192" y="1299"/>
                      <a:pt x="5914" y="470"/>
                    </a:cubicBezTo>
                    <a:cubicBezTo>
                      <a:pt x="5856" y="297"/>
                      <a:pt x="5694" y="1"/>
                      <a:pt x="5483" y="1"/>
                    </a:cubicBezTo>
                    <a:close/>
                    <a:moveTo>
                      <a:pt x="1864" y="2"/>
                    </a:moveTo>
                    <a:cubicBezTo>
                      <a:pt x="1223" y="8"/>
                      <a:pt x="1530" y="1379"/>
                      <a:pt x="1505" y="1771"/>
                    </a:cubicBezTo>
                    <a:cubicBezTo>
                      <a:pt x="1457" y="2510"/>
                      <a:pt x="1377" y="3271"/>
                      <a:pt x="1410" y="4013"/>
                    </a:cubicBezTo>
                    <a:cubicBezTo>
                      <a:pt x="1417" y="4191"/>
                      <a:pt x="1439" y="4484"/>
                      <a:pt x="1668" y="4539"/>
                    </a:cubicBezTo>
                    <a:cubicBezTo>
                      <a:pt x="1687" y="4544"/>
                      <a:pt x="1705" y="4546"/>
                      <a:pt x="1723" y="4546"/>
                    </a:cubicBezTo>
                    <a:cubicBezTo>
                      <a:pt x="1935" y="4546"/>
                      <a:pt x="2096" y="4250"/>
                      <a:pt x="2154" y="4077"/>
                    </a:cubicBezTo>
                    <a:cubicBezTo>
                      <a:pt x="2432" y="3248"/>
                      <a:pt x="2123" y="2238"/>
                      <a:pt x="2165" y="1385"/>
                    </a:cubicBezTo>
                    <a:cubicBezTo>
                      <a:pt x="2179" y="1056"/>
                      <a:pt x="2415" y="91"/>
                      <a:pt x="1864" y="2"/>
                    </a:cubicBezTo>
                    <a:close/>
                    <a:moveTo>
                      <a:pt x="4356" y="2"/>
                    </a:moveTo>
                    <a:cubicBezTo>
                      <a:pt x="3714" y="8"/>
                      <a:pt x="4021" y="1379"/>
                      <a:pt x="3995" y="1771"/>
                    </a:cubicBezTo>
                    <a:cubicBezTo>
                      <a:pt x="3947" y="2510"/>
                      <a:pt x="3867" y="3271"/>
                      <a:pt x="3901" y="4013"/>
                    </a:cubicBezTo>
                    <a:cubicBezTo>
                      <a:pt x="3908" y="4191"/>
                      <a:pt x="3930" y="4484"/>
                      <a:pt x="4159" y="4539"/>
                    </a:cubicBezTo>
                    <a:cubicBezTo>
                      <a:pt x="4178" y="4544"/>
                      <a:pt x="4196" y="4546"/>
                      <a:pt x="4214" y="4546"/>
                    </a:cubicBezTo>
                    <a:cubicBezTo>
                      <a:pt x="4425" y="4546"/>
                      <a:pt x="4587" y="4250"/>
                      <a:pt x="4645" y="4077"/>
                    </a:cubicBezTo>
                    <a:cubicBezTo>
                      <a:pt x="4923" y="3248"/>
                      <a:pt x="4614" y="2238"/>
                      <a:pt x="4656" y="1385"/>
                    </a:cubicBezTo>
                    <a:cubicBezTo>
                      <a:pt x="4671" y="1056"/>
                      <a:pt x="4906" y="91"/>
                      <a:pt x="4356" y="2"/>
                    </a:cubicBezTo>
                    <a:close/>
                    <a:moveTo>
                      <a:pt x="502" y="2"/>
                    </a:moveTo>
                    <a:cubicBezTo>
                      <a:pt x="483" y="2"/>
                      <a:pt x="465" y="4"/>
                      <a:pt x="446" y="9"/>
                    </a:cubicBezTo>
                    <a:cubicBezTo>
                      <a:pt x="217" y="65"/>
                      <a:pt x="196" y="357"/>
                      <a:pt x="187" y="536"/>
                    </a:cubicBezTo>
                    <a:cubicBezTo>
                      <a:pt x="154" y="1277"/>
                      <a:pt x="234" y="2039"/>
                      <a:pt x="283" y="2778"/>
                    </a:cubicBezTo>
                    <a:cubicBezTo>
                      <a:pt x="308" y="3169"/>
                      <a:pt x="0" y="4542"/>
                      <a:pt x="642" y="4547"/>
                    </a:cubicBezTo>
                    <a:cubicBezTo>
                      <a:pt x="1193" y="4457"/>
                      <a:pt x="957" y="3491"/>
                      <a:pt x="944" y="3163"/>
                    </a:cubicBezTo>
                    <a:cubicBezTo>
                      <a:pt x="902" y="2311"/>
                      <a:pt x="1211" y="1301"/>
                      <a:pt x="933" y="472"/>
                    </a:cubicBezTo>
                    <a:cubicBezTo>
                      <a:pt x="875" y="299"/>
                      <a:pt x="712" y="2"/>
                      <a:pt x="50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099" name="Google Shape;3099;p49"/>
            <p:cNvGrpSpPr/>
            <p:nvPr/>
          </p:nvGrpSpPr>
          <p:grpSpPr>
            <a:xfrm rot="5400000">
              <a:off x="9669327" y="3423657"/>
              <a:ext cx="545275" cy="2467372"/>
              <a:chOff x="1325375" y="1908925"/>
              <a:chExt cx="291950" cy="1321075"/>
            </a:xfrm>
          </p:grpSpPr>
          <p:sp>
            <p:nvSpPr>
              <p:cNvPr id="3100" name="Google Shape;3100;p49"/>
              <p:cNvSpPr/>
              <p:nvPr/>
            </p:nvSpPr>
            <p:spPr>
              <a:xfrm>
                <a:off x="1325375" y="1908925"/>
                <a:ext cx="291950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1678" y="52843"/>
                    </a:lnTo>
                    <a:lnTo>
                      <a:pt x="116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01" name="Google Shape;3101;p49"/>
              <p:cNvSpPr/>
              <p:nvPr/>
            </p:nvSpPr>
            <p:spPr>
              <a:xfrm>
                <a:off x="1353550" y="2212325"/>
                <a:ext cx="235600" cy="714275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8571" extrusionOk="0">
                    <a:moveTo>
                      <a:pt x="454" y="1"/>
                    </a:moveTo>
                    <a:cubicBezTo>
                      <a:pt x="204" y="1"/>
                      <a:pt x="1" y="204"/>
                      <a:pt x="1" y="454"/>
                    </a:cubicBezTo>
                    <a:lnTo>
                      <a:pt x="1" y="28117"/>
                    </a:lnTo>
                    <a:cubicBezTo>
                      <a:pt x="1" y="28367"/>
                      <a:pt x="204" y="28570"/>
                      <a:pt x="454" y="28570"/>
                    </a:cubicBezTo>
                    <a:lnTo>
                      <a:pt x="8971" y="28570"/>
                    </a:lnTo>
                    <a:cubicBezTo>
                      <a:pt x="9220" y="28570"/>
                      <a:pt x="9423" y="28367"/>
                      <a:pt x="9423" y="28117"/>
                    </a:cubicBezTo>
                    <a:lnTo>
                      <a:pt x="9423" y="454"/>
                    </a:lnTo>
                    <a:cubicBezTo>
                      <a:pt x="9423" y="204"/>
                      <a:pt x="9220" y="1"/>
                      <a:pt x="89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02" name="Google Shape;3102;p49"/>
              <p:cNvSpPr/>
              <p:nvPr/>
            </p:nvSpPr>
            <p:spPr>
              <a:xfrm>
                <a:off x="1434675" y="2308350"/>
                <a:ext cx="72500" cy="52225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20890" extrusionOk="0">
                    <a:moveTo>
                      <a:pt x="140" y="1"/>
                    </a:moveTo>
                    <a:cubicBezTo>
                      <a:pt x="64" y="1"/>
                      <a:pt x="1" y="62"/>
                      <a:pt x="1" y="140"/>
                    </a:cubicBezTo>
                    <a:lnTo>
                      <a:pt x="1" y="20750"/>
                    </a:lnTo>
                    <a:cubicBezTo>
                      <a:pt x="1" y="20826"/>
                      <a:pt x="63" y="20889"/>
                      <a:pt x="140" y="20889"/>
                    </a:cubicBezTo>
                    <a:lnTo>
                      <a:pt x="2760" y="20889"/>
                    </a:lnTo>
                    <a:cubicBezTo>
                      <a:pt x="2836" y="20889"/>
                      <a:pt x="2899" y="20826"/>
                      <a:pt x="2899" y="20750"/>
                    </a:cubicBezTo>
                    <a:lnTo>
                      <a:pt x="2899" y="140"/>
                    </a:lnTo>
                    <a:cubicBezTo>
                      <a:pt x="2899" y="64"/>
                      <a:pt x="2838" y="1"/>
                      <a:pt x="27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03" name="Google Shape;3103;p49"/>
              <p:cNvSpPr/>
              <p:nvPr/>
            </p:nvSpPr>
            <p:spPr>
              <a:xfrm>
                <a:off x="1374725" y="2233750"/>
                <a:ext cx="193275" cy="671450"/>
              </a:xfrm>
              <a:custGeom>
                <a:avLst/>
                <a:gdLst/>
                <a:ahLst/>
                <a:cxnLst/>
                <a:rect l="l" t="t" r="r" b="b"/>
                <a:pathLst>
                  <a:path w="7731" h="26858" extrusionOk="0">
                    <a:moveTo>
                      <a:pt x="3865" y="266"/>
                    </a:moveTo>
                    <a:cubicBezTo>
                      <a:pt x="5849" y="266"/>
                      <a:pt x="7463" y="1920"/>
                      <a:pt x="7463" y="3957"/>
                    </a:cubicBezTo>
                    <a:lnTo>
                      <a:pt x="7463" y="22901"/>
                    </a:lnTo>
                    <a:cubicBezTo>
                      <a:pt x="7463" y="24937"/>
                      <a:pt x="5849" y="26593"/>
                      <a:pt x="3865" y="26593"/>
                    </a:cubicBezTo>
                    <a:cubicBezTo>
                      <a:pt x="1881" y="26593"/>
                      <a:pt x="268" y="24937"/>
                      <a:pt x="268" y="22901"/>
                    </a:cubicBezTo>
                    <a:lnTo>
                      <a:pt x="268" y="3957"/>
                    </a:lnTo>
                    <a:cubicBezTo>
                      <a:pt x="268" y="1921"/>
                      <a:pt x="1881" y="266"/>
                      <a:pt x="3865" y="266"/>
                    </a:cubicBezTo>
                    <a:close/>
                    <a:moveTo>
                      <a:pt x="3865" y="0"/>
                    </a:moveTo>
                    <a:cubicBezTo>
                      <a:pt x="1734" y="0"/>
                      <a:pt x="1" y="1734"/>
                      <a:pt x="1" y="3866"/>
                    </a:cubicBezTo>
                    <a:lnTo>
                      <a:pt x="1" y="22992"/>
                    </a:lnTo>
                    <a:cubicBezTo>
                      <a:pt x="1" y="25124"/>
                      <a:pt x="1734" y="26857"/>
                      <a:pt x="3865" y="26857"/>
                    </a:cubicBezTo>
                    <a:cubicBezTo>
                      <a:pt x="5997" y="26857"/>
                      <a:pt x="7730" y="25124"/>
                      <a:pt x="7730" y="22992"/>
                    </a:cubicBezTo>
                    <a:lnTo>
                      <a:pt x="7730" y="3866"/>
                    </a:lnTo>
                    <a:cubicBezTo>
                      <a:pt x="7730" y="1734"/>
                      <a:pt x="5997" y="0"/>
                      <a:pt x="38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04" name="Google Shape;3104;p49"/>
              <p:cNvSpPr/>
              <p:nvPr/>
            </p:nvSpPr>
            <p:spPr>
              <a:xfrm>
                <a:off x="1325400" y="1971525"/>
                <a:ext cx="291925" cy="949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3799" extrusionOk="0">
                    <a:moveTo>
                      <a:pt x="0" y="0"/>
                    </a:moveTo>
                    <a:lnTo>
                      <a:pt x="0" y="1520"/>
                    </a:lnTo>
                    <a:lnTo>
                      <a:pt x="11677" y="1520"/>
                    </a:lnTo>
                    <a:lnTo>
                      <a:pt x="11677" y="0"/>
                    </a:lnTo>
                    <a:close/>
                    <a:moveTo>
                      <a:pt x="0" y="2278"/>
                    </a:moveTo>
                    <a:lnTo>
                      <a:pt x="0" y="3798"/>
                    </a:lnTo>
                    <a:lnTo>
                      <a:pt x="11677" y="3798"/>
                    </a:lnTo>
                    <a:lnTo>
                      <a:pt x="11677" y="22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05" name="Google Shape;3105;p49"/>
              <p:cNvSpPr/>
              <p:nvPr/>
            </p:nvSpPr>
            <p:spPr>
              <a:xfrm>
                <a:off x="1325375" y="2094300"/>
                <a:ext cx="291950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51" extrusionOk="0">
                    <a:moveTo>
                      <a:pt x="0" y="1"/>
                    </a:moveTo>
                    <a:lnTo>
                      <a:pt x="0" y="451"/>
                    </a:lnTo>
                    <a:lnTo>
                      <a:pt x="11678" y="451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06" name="Google Shape;3106;p49"/>
              <p:cNvSpPr/>
              <p:nvPr/>
            </p:nvSpPr>
            <p:spPr>
              <a:xfrm>
                <a:off x="1346000" y="1926775"/>
                <a:ext cx="24982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535" extrusionOk="0">
                    <a:moveTo>
                      <a:pt x="1" y="1"/>
                    </a:moveTo>
                    <a:lnTo>
                      <a:pt x="1" y="534"/>
                    </a:lnTo>
                    <a:lnTo>
                      <a:pt x="535" y="534"/>
                    </a:lnTo>
                    <a:lnTo>
                      <a:pt x="535" y="1"/>
                    </a:lnTo>
                    <a:close/>
                    <a:moveTo>
                      <a:pt x="1184" y="1"/>
                    </a:moveTo>
                    <a:lnTo>
                      <a:pt x="1184" y="534"/>
                    </a:lnTo>
                    <a:lnTo>
                      <a:pt x="1718" y="534"/>
                    </a:lnTo>
                    <a:lnTo>
                      <a:pt x="1718" y="1"/>
                    </a:lnTo>
                    <a:close/>
                    <a:moveTo>
                      <a:pt x="2366" y="1"/>
                    </a:moveTo>
                    <a:lnTo>
                      <a:pt x="2366" y="534"/>
                    </a:lnTo>
                    <a:lnTo>
                      <a:pt x="2899" y="534"/>
                    </a:lnTo>
                    <a:lnTo>
                      <a:pt x="2899" y="1"/>
                    </a:lnTo>
                    <a:close/>
                    <a:moveTo>
                      <a:pt x="3548" y="1"/>
                    </a:moveTo>
                    <a:lnTo>
                      <a:pt x="3548" y="534"/>
                    </a:lnTo>
                    <a:lnTo>
                      <a:pt x="4081" y="534"/>
                    </a:lnTo>
                    <a:lnTo>
                      <a:pt x="4081" y="1"/>
                    </a:lnTo>
                    <a:close/>
                    <a:moveTo>
                      <a:pt x="4731" y="1"/>
                    </a:moveTo>
                    <a:lnTo>
                      <a:pt x="4731" y="534"/>
                    </a:lnTo>
                    <a:lnTo>
                      <a:pt x="5264" y="534"/>
                    </a:lnTo>
                    <a:lnTo>
                      <a:pt x="5264" y="1"/>
                    </a:lnTo>
                    <a:close/>
                    <a:moveTo>
                      <a:pt x="5912" y="1"/>
                    </a:moveTo>
                    <a:lnTo>
                      <a:pt x="5912" y="534"/>
                    </a:lnTo>
                    <a:lnTo>
                      <a:pt x="6446" y="534"/>
                    </a:lnTo>
                    <a:lnTo>
                      <a:pt x="6446" y="1"/>
                    </a:lnTo>
                    <a:close/>
                    <a:moveTo>
                      <a:pt x="7094" y="1"/>
                    </a:moveTo>
                    <a:lnTo>
                      <a:pt x="7094" y="534"/>
                    </a:lnTo>
                    <a:lnTo>
                      <a:pt x="7628" y="534"/>
                    </a:lnTo>
                    <a:lnTo>
                      <a:pt x="7628" y="1"/>
                    </a:lnTo>
                    <a:close/>
                    <a:moveTo>
                      <a:pt x="8276" y="1"/>
                    </a:moveTo>
                    <a:lnTo>
                      <a:pt x="8276" y="534"/>
                    </a:lnTo>
                    <a:lnTo>
                      <a:pt x="8810" y="534"/>
                    </a:lnTo>
                    <a:lnTo>
                      <a:pt x="8810" y="1"/>
                    </a:lnTo>
                    <a:close/>
                    <a:moveTo>
                      <a:pt x="9460" y="1"/>
                    </a:moveTo>
                    <a:lnTo>
                      <a:pt x="9460" y="534"/>
                    </a:lnTo>
                    <a:lnTo>
                      <a:pt x="9993" y="534"/>
                    </a:lnTo>
                    <a:lnTo>
                      <a:pt x="99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07" name="Google Shape;3107;p49"/>
              <p:cNvSpPr/>
              <p:nvPr/>
            </p:nvSpPr>
            <p:spPr>
              <a:xfrm>
                <a:off x="1325400" y="3068575"/>
                <a:ext cx="291925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3800" extrusionOk="0">
                    <a:moveTo>
                      <a:pt x="0" y="1"/>
                    </a:moveTo>
                    <a:lnTo>
                      <a:pt x="0" y="1521"/>
                    </a:lnTo>
                    <a:lnTo>
                      <a:pt x="11677" y="1521"/>
                    </a:lnTo>
                    <a:lnTo>
                      <a:pt x="11677" y="1"/>
                    </a:lnTo>
                    <a:close/>
                    <a:moveTo>
                      <a:pt x="0" y="2279"/>
                    </a:moveTo>
                    <a:lnTo>
                      <a:pt x="0" y="3800"/>
                    </a:lnTo>
                    <a:lnTo>
                      <a:pt x="11677" y="3800"/>
                    </a:lnTo>
                    <a:lnTo>
                      <a:pt x="11677" y="227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08" name="Google Shape;3108;p49"/>
              <p:cNvSpPr/>
              <p:nvPr/>
            </p:nvSpPr>
            <p:spPr>
              <a:xfrm>
                <a:off x="1325375" y="3029450"/>
                <a:ext cx="29195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452" extrusionOk="0">
                    <a:moveTo>
                      <a:pt x="0" y="1"/>
                    </a:moveTo>
                    <a:lnTo>
                      <a:pt x="0" y="451"/>
                    </a:lnTo>
                    <a:lnTo>
                      <a:pt x="11678" y="451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09" name="Google Shape;3109;p49"/>
              <p:cNvSpPr/>
              <p:nvPr/>
            </p:nvSpPr>
            <p:spPr>
              <a:xfrm>
                <a:off x="1346000" y="3194900"/>
                <a:ext cx="249825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536" extrusionOk="0">
                    <a:moveTo>
                      <a:pt x="1184" y="0"/>
                    </a:moveTo>
                    <a:lnTo>
                      <a:pt x="1184" y="534"/>
                    </a:lnTo>
                    <a:lnTo>
                      <a:pt x="1718" y="534"/>
                    </a:lnTo>
                    <a:lnTo>
                      <a:pt x="1718" y="0"/>
                    </a:lnTo>
                    <a:close/>
                    <a:moveTo>
                      <a:pt x="2366" y="0"/>
                    </a:moveTo>
                    <a:lnTo>
                      <a:pt x="2366" y="534"/>
                    </a:lnTo>
                    <a:lnTo>
                      <a:pt x="2899" y="534"/>
                    </a:lnTo>
                    <a:lnTo>
                      <a:pt x="2899" y="0"/>
                    </a:lnTo>
                    <a:close/>
                    <a:moveTo>
                      <a:pt x="3548" y="0"/>
                    </a:moveTo>
                    <a:lnTo>
                      <a:pt x="3548" y="534"/>
                    </a:lnTo>
                    <a:lnTo>
                      <a:pt x="4081" y="534"/>
                    </a:lnTo>
                    <a:lnTo>
                      <a:pt x="4081" y="0"/>
                    </a:lnTo>
                    <a:close/>
                    <a:moveTo>
                      <a:pt x="4731" y="0"/>
                    </a:moveTo>
                    <a:lnTo>
                      <a:pt x="4731" y="534"/>
                    </a:lnTo>
                    <a:lnTo>
                      <a:pt x="5264" y="534"/>
                    </a:lnTo>
                    <a:lnTo>
                      <a:pt x="5264" y="0"/>
                    </a:lnTo>
                    <a:close/>
                    <a:moveTo>
                      <a:pt x="5912" y="0"/>
                    </a:moveTo>
                    <a:lnTo>
                      <a:pt x="5912" y="534"/>
                    </a:lnTo>
                    <a:lnTo>
                      <a:pt x="6446" y="534"/>
                    </a:lnTo>
                    <a:lnTo>
                      <a:pt x="6446" y="0"/>
                    </a:lnTo>
                    <a:close/>
                    <a:moveTo>
                      <a:pt x="7094" y="0"/>
                    </a:moveTo>
                    <a:lnTo>
                      <a:pt x="7094" y="534"/>
                    </a:lnTo>
                    <a:lnTo>
                      <a:pt x="7628" y="534"/>
                    </a:lnTo>
                    <a:lnTo>
                      <a:pt x="7628" y="0"/>
                    </a:lnTo>
                    <a:close/>
                    <a:moveTo>
                      <a:pt x="8276" y="0"/>
                    </a:moveTo>
                    <a:lnTo>
                      <a:pt x="8276" y="534"/>
                    </a:lnTo>
                    <a:lnTo>
                      <a:pt x="8810" y="534"/>
                    </a:lnTo>
                    <a:lnTo>
                      <a:pt x="8810" y="0"/>
                    </a:lnTo>
                    <a:close/>
                    <a:moveTo>
                      <a:pt x="9460" y="0"/>
                    </a:moveTo>
                    <a:lnTo>
                      <a:pt x="9460" y="534"/>
                    </a:lnTo>
                    <a:lnTo>
                      <a:pt x="9993" y="534"/>
                    </a:lnTo>
                    <a:lnTo>
                      <a:pt x="9993" y="0"/>
                    </a:lnTo>
                    <a:close/>
                    <a:moveTo>
                      <a:pt x="1" y="1"/>
                    </a:moveTo>
                    <a:lnTo>
                      <a:pt x="1" y="535"/>
                    </a:lnTo>
                    <a:lnTo>
                      <a:pt x="535" y="535"/>
                    </a:lnTo>
                    <a:lnTo>
                      <a:pt x="5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10" name="Google Shape;3110;p49"/>
              <p:cNvSpPr/>
              <p:nvPr/>
            </p:nvSpPr>
            <p:spPr>
              <a:xfrm>
                <a:off x="1347725" y="2130850"/>
                <a:ext cx="244875" cy="58575"/>
              </a:xfrm>
              <a:custGeom>
                <a:avLst/>
                <a:gdLst/>
                <a:ahLst/>
                <a:cxnLst/>
                <a:rect l="l" t="t" r="r" b="b"/>
                <a:pathLst>
                  <a:path w="9795" h="2343" extrusionOk="0">
                    <a:moveTo>
                      <a:pt x="4924" y="0"/>
                    </a:moveTo>
                    <a:cubicBezTo>
                      <a:pt x="4649" y="0"/>
                      <a:pt x="4564" y="404"/>
                      <a:pt x="4546" y="807"/>
                    </a:cubicBezTo>
                    <a:lnTo>
                      <a:pt x="4537" y="807"/>
                    </a:lnTo>
                    <a:cubicBezTo>
                      <a:pt x="4329" y="820"/>
                      <a:pt x="3952" y="821"/>
                      <a:pt x="3816" y="1010"/>
                    </a:cubicBezTo>
                    <a:cubicBezTo>
                      <a:pt x="3649" y="1244"/>
                      <a:pt x="3868" y="1369"/>
                      <a:pt x="4071" y="1438"/>
                    </a:cubicBezTo>
                    <a:cubicBezTo>
                      <a:pt x="4222" y="1491"/>
                      <a:pt x="4391" y="1520"/>
                      <a:pt x="4563" y="1538"/>
                    </a:cubicBezTo>
                    <a:cubicBezTo>
                      <a:pt x="4563" y="1545"/>
                      <a:pt x="4564" y="1552"/>
                      <a:pt x="4564" y="1559"/>
                    </a:cubicBezTo>
                    <a:cubicBezTo>
                      <a:pt x="4576" y="1768"/>
                      <a:pt x="4578" y="2144"/>
                      <a:pt x="4769" y="2281"/>
                    </a:cubicBezTo>
                    <a:cubicBezTo>
                      <a:pt x="4826" y="2322"/>
                      <a:pt x="4878" y="2340"/>
                      <a:pt x="4923" y="2340"/>
                    </a:cubicBezTo>
                    <a:cubicBezTo>
                      <a:pt x="5060" y="2340"/>
                      <a:pt x="5144" y="2178"/>
                      <a:pt x="5196" y="2025"/>
                    </a:cubicBezTo>
                    <a:cubicBezTo>
                      <a:pt x="5248" y="1879"/>
                      <a:pt x="5277" y="1715"/>
                      <a:pt x="5293" y="1547"/>
                    </a:cubicBezTo>
                    <a:cubicBezTo>
                      <a:pt x="5339" y="1545"/>
                      <a:pt x="5382" y="1543"/>
                      <a:pt x="5426" y="1542"/>
                    </a:cubicBezTo>
                    <a:cubicBezTo>
                      <a:pt x="5555" y="1536"/>
                      <a:pt x="5771" y="1539"/>
                      <a:pt x="5886" y="1475"/>
                    </a:cubicBezTo>
                    <a:cubicBezTo>
                      <a:pt x="5995" y="1416"/>
                      <a:pt x="6023" y="1308"/>
                      <a:pt x="6094" y="1214"/>
                    </a:cubicBezTo>
                    <a:cubicBezTo>
                      <a:pt x="6143" y="907"/>
                      <a:pt x="5728" y="811"/>
                      <a:pt x="5305" y="790"/>
                    </a:cubicBezTo>
                    <a:cubicBezTo>
                      <a:pt x="5303" y="751"/>
                      <a:pt x="5302" y="710"/>
                      <a:pt x="5300" y="671"/>
                    </a:cubicBezTo>
                    <a:cubicBezTo>
                      <a:pt x="5295" y="543"/>
                      <a:pt x="5297" y="328"/>
                      <a:pt x="5233" y="211"/>
                    </a:cubicBezTo>
                    <a:cubicBezTo>
                      <a:pt x="5174" y="103"/>
                      <a:pt x="5066" y="75"/>
                      <a:pt x="4972" y="4"/>
                    </a:cubicBezTo>
                    <a:cubicBezTo>
                      <a:pt x="4955" y="1"/>
                      <a:pt x="4939" y="0"/>
                      <a:pt x="4924" y="0"/>
                    </a:cubicBezTo>
                    <a:close/>
                    <a:moveTo>
                      <a:pt x="8574" y="0"/>
                    </a:moveTo>
                    <a:cubicBezTo>
                      <a:pt x="8298" y="0"/>
                      <a:pt x="8215" y="404"/>
                      <a:pt x="8195" y="807"/>
                    </a:cubicBezTo>
                    <a:lnTo>
                      <a:pt x="8188" y="807"/>
                    </a:lnTo>
                    <a:cubicBezTo>
                      <a:pt x="7979" y="820"/>
                      <a:pt x="7602" y="821"/>
                      <a:pt x="7466" y="1010"/>
                    </a:cubicBezTo>
                    <a:cubicBezTo>
                      <a:pt x="7298" y="1244"/>
                      <a:pt x="7517" y="1369"/>
                      <a:pt x="7721" y="1438"/>
                    </a:cubicBezTo>
                    <a:cubicBezTo>
                      <a:pt x="7872" y="1491"/>
                      <a:pt x="8040" y="1520"/>
                      <a:pt x="8213" y="1538"/>
                    </a:cubicBezTo>
                    <a:cubicBezTo>
                      <a:pt x="8213" y="1545"/>
                      <a:pt x="8215" y="1552"/>
                      <a:pt x="8215" y="1559"/>
                    </a:cubicBezTo>
                    <a:cubicBezTo>
                      <a:pt x="8226" y="1768"/>
                      <a:pt x="8228" y="2144"/>
                      <a:pt x="8418" y="2281"/>
                    </a:cubicBezTo>
                    <a:cubicBezTo>
                      <a:pt x="8476" y="2322"/>
                      <a:pt x="8527" y="2340"/>
                      <a:pt x="8572" y="2340"/>
                    </a:cubicBezTo>
                    <a:cubicBezTo>
                      <a:pt x="8709" y="2340"/>
                      <a:pt x="8793" y="2178"/>
                      <a:pt x="8846" y="2025"/>
                    </a:cubicBezTo>
                    <a:cubicBezTo>
                      <a:pt x="8896" y="1879"/>
                      <a:pt x="8926" y="1715"/>
                      <a:pt x="8942" y="1547"/>
                    </a:cubicBezTo>
                    <a:cubicBezTo>
                      <a:pt x="8987" y="1545"/>
                      <a:pt x="9031" y="1543"/>
                      <a:pt x="9076" y="1542"/>
                    </a:cubicBezTo>
                    <a:cubicBezTo>
                      <a:pt x="9204" y="1536"/>
                      <a:pt x="9419" y="1539"/>
                      <a:pt x="9536" y="1475"/>
                    </a:cubicBezTo>
                    <a:cubicBezTo>
                      <a:pt x="9644" y="1416"/>
                      <a:pt x="9671" y="1308"/>
                      <a:pt x="9742" y="1214"/>
                    </a:cubicBezTo>
                    <a:cubicBezTo>
                      <a:pt x="9794" y="907"/>
                      <a:pt x="9377" y="811"/>
                      <a:pt x="8955" y="790"/>
                    </a:cubicBezTo>
                    <a:cubicBezTo>
                      <a:pt x="8954" y="751"/>
                      <a:pt x="8953" y="710"/>
                      <a:pt x="8949" y="671"/>
                    </a:cubicBezTo>
                    <a:cubicBezTo>
                      <a:pt x="8944" y="543"/>
                      <a:pt x="8947" y="328"/>
                      <a:pt x="8883" y="211"/>
                    </a:cubicBezTo>
                    <a:cubicBezTo>
                      <a:pt x="8824" y="103"/>
                      <a:pt x="8715" y="75"/>
                      <a:pt x="8622" y="4"/>
                    </a:cubicBezTo>
                    <a:cubicBezTo>
                      <a:pt x="8606" y="1"/>
                      <a:pt x="8589" y="0"/>
                      <a:pt x="8574" y="0"/>
                    </a:cubicBezTo>
                    <a:close/>
                    <a:moveTo>
                      <a:pt x="1274" y="3"/>
                    </a:moveTo>
                    <a:cubicBezTo>
                      <a:pt x="999" y="3"/>
                      <a:pt x="916" y="407"/>
                      <a:pt x="897" y="810"/>
                    </a:cubicBezTo>
                    <a:lnTo>
                      <a:pt x="889" y="810"/>
                    </a:lnTo>
                    <a:cubicBezTo>
                      <a:pt x="681" y="822"/>
                      <a:pt x="305" y="823"/>
                      <a:pt x="167" y="1014"/>
                    </a:cubicBezTo>
                    <a:cubicBezTo>
                      <a:pt x="0" y="1245"/>
                      <a:pt x="220" y="1372"/>
                      <a:pt x="423" y="1441"/>
                    </a:cubicBezTo>
                    <a:cubicBezTo>
                      <a:pt x="574" y="1494"/>
                      <a:pt x="742" y="1524"/>
                      <a:pt x="915" y="1540"/>
                    </a:cubicBezTo>
                    <a:cubicBezTo>
                      <a:pt x="915" y="1548"/>
                      <a:pt x="916" y="1555"/>
                      <a:pt x="916" y="1561"/>
                    </a:cubicBezTo>
                    <a:cubicBezTo>
                      <a:pt x="928" y="1770"/>
                      <a:pt x="929" y="2146"/>
                      <a:pt x="1119" y="2283"/>
                    </a:cubicBezTo>
                    <a:cubicBezTo>
                      <a:pt x="1177" y="2325"/>
                      <a:pt x="1228" y="2343"/>
                      <a:pt x="1273" y="2343"/>
                    </a:cubicBezTo>
                    <a:cubicBezTo>
                      <a:pt x="1410" y="2343"/>
                      <a:pt x="1495" y="2181"/>
                      <a:pt x="1547" y="2029"/>
                    </a:cubicBezTo>
                    <a:cubicBezTo>
                      <a:pt x="1596" y="1880"/>
                      <a:pt x="1626" y="1718"/>
                      <a:pt x="1643" y="1549"/>
                    </a:cubicBezTo>
                    <a:cubicBezTo>
                      <a:pt x="1688" y="1548"/>
                      <a:pt x="1734" y="1545"/>
                      <a:pt x="1777" y="1544"/>
                    </a:cubicBezTo>
                    <a:cubicBezTo>
                      <a:pt x="1905" y="1538"/>
                      <a:pt x="2120" y="1542"/>
                      <a:pt x="2237" y="1478"/>
                    </a:cubicBezTo>
                    <a:cubicBezTo>
                      <a:pt x="2344" y="1418"/>
                      <a:pt x="2373" y="1310"/>
                      <a:pt x="2444" y="1217"/>
                    </a:cubicBezTo>
                    <a:cubicBezTo>
                      <a:pt x="2494" y="907"/>
                      <a:pt x="2077" y="811"/>
                      <a:pt x="1656" y="793"/>
                    </a:cubicBezTo>
                    <a:cubicBezTo>
                      <a:pt x="1655" y="753"/>
                      <a:pt x="1653" y="713"/>
                      <a:pt x="1651" y="674"/>
                    </a:cubicBezTo>
                    <a:cubicBezTo>
                      <a:pt x="1644" y="545"/>
                      <a:pt x="1649" y="330"/>
                      <a:pt x="1584" y="214"/>
                    </a:cubicBezTo>
                    <a:cubicBezTo>
                      <a:pt x="1526" y="107"/>
                      <a:pt x="1418" y="78"/>
                      <a:pt x="1323" y="7"/>
                    </a:cubicBezTo>
                    <a:cubicBezTo>
                      <a:pt x="1306" y="4"/>
                      <a:pt x="1290" y="3"/>
                      <a:pt x="127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11" name="Google Shape;3111;p49"/>
              <p:cNvSpPr/>
              <p:nvPr/>
            </p:nvSpPr>
            <p:spPr>
              <a:xfrm>
                <a:off x="1347675" y="2946950"/>
                <a:ext cx="244925" cy="58600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2344" extrusionOk="0">
                    <a:moveTo>
                      <a:pt x="4927" y="0"/>
                    </a:moveTo>
                    <a:cubicBezTo>
                      <a:pt x="4881" y="0"/>
                      <a:pt x="4830" y="18"/>
                      <a:pt x="4773" y="60"/>
                    </a:cubicBezTo>
                    <a:cubicBezTo>
                      <a:pt x="4582" y="197"/>
                      <a:pt x="4581" y="572"/>
                      <a:pt x="4567" y="782"/>
                    </a:cubicBezTo>
                    <a:cubicBezTo>
                      <a:pt x="4567" y="788"/>
                      <a:pt x="4566" y="795"/>
                      <a:pt x="4566" y="803"/>
                    </a:cubicBezTo>
                    <a:cubicBezTo>
                      <a:pt x="4394" y="819"/>
                      <a:pt x="4225" y="849"/>
                      <a:pt x="4074" y="902"/>
                    </a:cubicBezTo>
                    <a:cubicBezTo>
                      <a:pt x="3871" y="971"/>
                      <a:pt x="3652" y="1099"/>
                      <a:pt x="3819" y="1330"/>
                    </a:cubicBezTo>
                    <a:cubicBezTo>
                      <a:pt x="3957" y="1519"/>
                      <a:pt x="4332" y="1521"/>
                      <a:pt x="4541" y="1533"/>
                    </a:cubicBezTo>
                    <a:lnTo>
                      <a:pt x="4549" y="1533"/>
                    </a:lnTo>
                    <a:cubicBezTo>
                      <a:pt x="4568" y="1937"/>
                      <a:pt x="4652" y="2340"/>
                      <a:pt x="4927" y="2340"/>
                    </a:cubicBezTo>
                    <a:cubicBezTo>
                      <a:pt x="4942" y="2340"/>
                      <a:pt x="4959" y="2339"/>
                      <a:pt x="4976" y="2336"/>
                    </a:cubicBezTo>
                    <a:cubicBezTo>
                      <a:pt x="5069" y="2266"/>
                      <a:pt x="5177" y="2237"/>
                      <a:pt x="5236" y="2130"/>
                    </a:cubicBezTo>
                    <a:cubicBezTo>
                      <a:pt x="5300" y="2013"/>
                      <a:pt x="5297" y="1798"/>
                      <a:pt x="5303" y="1670"/>
                    </a:cubicBezTo>
                    <a:cubicBezTo>
                      <a:pt x="5304" y="1630"/>
                      <a:pt x="5307" y="1591"/>
                      <a:pt x="5309" y="1550"/>
                    </a:cubicBezTo>
                    <a:cubicBezTo>
                      <a:pt x="5730" y="1532"/>
                      <a:pt x="6145" y="1437"/>
                      <a:pt x="6097" y="1126"/>
                    </a:cubicBezTo>
                    <a:cubicBezTo>
                      <a:pt x="6026" y="1033"/>
                      <a:pt x="5997" y="924"/>
                      <a:pt x="5890" y="865"/>
                    </a:cubicBezTo>
                    <a:cubicBezTo>
                      <a:pt x="5774" y="801"/>
                      <a:pt x="5559" y="806"/>
                      <a:pt x="5430" y="799"/>
                    </a:cubicBezTo>
                    <a:cubicBezTo>
                      <a:pt x="5388" y="797"/>
                      <a:pt x="5342" y="795"/>
                      <a:pt x="5297" y="794"/>
                    </a:cubicBezTo>
                    <a:cubicBezTo>
                      <a:pt x="5279" y="625"/>
                      <a:pt x="5250" y="463"/>
                      <a:pt x="5200" y="315"/>
                    </a:cubicBezTo>
                    <a:cubicBezTo>
                      <a:pt x="5148" y="162"/>
                      <a:pt x="5064" y="0"/>
                      <a:pt x="4927" y="0"/>
                    </a:cubicBezTo>
                    <a:close/>
                    <a:moveTo>
                      <a:pt x="8576" y="0"/>
                    </a:moveTo>
                    <a:cubicBezTo>
                      <a:pt x="8531" y="0"/>
                      <a:pt x="8480" y="18"/>
                      <a:pt x="8422" y="60"/>
                    </a:cubicBezTo>
                    <a:cubicBezTo>
                      <a:pt x="8233" y="197"/>
                      <a:pt x="8231" y="572"/>
                      <a:pt x="8219" y="782"/>
                    </a:cubicBezTo>
                    <a:cubicBezTo>
                      <a:pt x="8219" y="788"/>
                      <a:pt x="8218" y="795"/>
                      <a:pt x="8218" y="803"/>
                    </a:cubicBezTo>
                    <a:cubicBezTo>
                      <a:pt x="8046" y="819"/>
                      <a:pt x="7877" y="849"/>
                      <a:pt x="7726" y="902"/>
                    </a:cubicBezTo>
                    <a:cubicBezTo>
                      <a:pt x="7523" y="971"/>
                      <a:pt x="7303" y="1099"/>
                      <a:pt x="7470" y="1330"/>
                    </a:cubicBezTo>
                    <a:cubicBezTo>
                      <a:pt x="7608" y="1519"/>
                      <a:pt x="7984" y="1521"/>
                      <a:pt x="8192" y="1533"/>
                    </a:cubicBezTo>
                    <a:lnTo>
                      <a:pt x="8201" y="1533"/>
                    </a:lnTo>
                    <a:cubicBezTo>
                      <a:pt x="8219" y="1937"/>
                      <a:pt x="8303" y="2340"/>
                      <a:pt x="8577" y="2340"/>
                    </a:cubicBezTo>
                    <a:cubicBezTo>
                      <a:pt x="8593" y="2340"/>
                      <a:pt x="8609" y="2339"/>
                      <a:pt x="8626" y="2336"/>
                    </a:cubicBezTo>
                    <a:cubicBezTo>
                      <a:pt x="8720" y="2266"/>
                      <a:pt x="8828" y="2237"/>
                      <a:pt x="8887" y="2130"/>
                    </a:cubicBezTo>
                    <a:cubicBezTo>
                      <a:pt x="8951" y="2013"/>
                      <a:pt x="8947" y="1798"/>
                      <a:pt x="8955" y="1670"/>
                    </a:cubicBezTo>
                    <a:cubicBezTo>
                      <a:pt x="8956" y="1630"/>
                      <a:pt x="8958" y="1591"/>
                      <a:pt x="8960" y="1550"/>
                    </a:cubicBezTo>
                    <a:cubicBezTo>
                      <a:pt x="9379" y="1532"/>
                      <a:pt x="9796" y="1437"/>
                      <a:pt x="9747" y="1126"/>
                    </a:cubicBezTo>
                    <a:cubicBezTo>
                      <a:pt x="9677" y="1033"/>
                      <a:pt x="9647" y="924"/>
                      <a:pt x="9540" y="865"/>
                    </a:cubicBezTo>
                    <a:cubicBezTo>
                      <a:pt x="9423" y="801"/>
                      <a:pt x="9208" y="806"/>
                      <a:pt x="9080" y="799"/>
                    </a:cubicBezTo>
                    <a:cubicBezTo>
                      <a:pt x="9037" y="797"/>
                      <a:pt x="8992" y="795"/>
                      <a:pt x="8946" y="794"/>
                    </a:cubicBezTo>
                    <a:cubicBezTo>
                      <a:pt x="8929" y="625"/>
                      <a:pt x="8899" y="463"/>
                      <a:pt x="8850" y="315"/>
                    </a:cubicBezTo>
                    <a:cubicBezTo>
                      <a:pt x="8798" y="162"/>
                      <a:pt x="8713" y="0"/>
                      <a:pt x="8576" y="0"/>
                    </a:cubicBezTo>
                    <a:close/>
                    <a:moveTo>
                      <a:pt x="1274" y="3"/>
                    </a:moveTo>
                    <a:cubicBezTo>
                      <a:pt x="1229" y="3"/>
                      <a:pt x="1178" y="21"/>
                      <a:pt x="1120" y="62"/>
                    </a:cubicBezTo>
                    <a:cubicBezTo>
                      <a:pt x="930" y="198"/>
                      <a:pt x="929" y="576"/>
                      <a:pt x="917" y="784"/>
                    </a:cubicBezTo>
                    <a:cubicBezTo>
                      <a:pt x="917" y="791"/>
                      <a:pt x="915" y="797"/>
                      <a:pt x="915" y="806"/>
                    </a:cubicBezTo>
                    <a:cubicBezTo>
                      <a:pt x="743" y="823"/>
                      <a:pt x="575" y="853"/>
                      <a:pt x="423" y="904"/>
                    </a:cubicBezTo>
                    <a:cubicBezTo>
                      <a:pt x="219" y="973"/>
                      <a:pt x="0" y="1100"/>
                      <a:pt x="168" y="1332"/>
                    </a:cubicBezTo>
                    <a:cubicBezTo>
                      <a:pt x="304" y="1522"/>
                      <a:pt x="682" y="1523"/>
                      <a:pt x="890" y="1535"/>
                    </a:cubicBezTo>
                    <a:lnTo>
                      <a:pt x="898" y="1535"/>
                    </a:lnTo>
                    <a:cubicBezTo>
                      <a:pt x="917" y="1939"/>
                      <a:pt x="1000" y="2343"/>
                      <a:pt x="1276" y="2343"/>
                    </a:cubicBezTo>
                    <a:cubicBezTo>
                      <a:pt x="1292" y="2343"/>
                      <a:pt x="1308" y="2342"/>
                      <a:pt x="1324" y="2339"/>
                    </a:cubicBezTo>
                    <a:cubicBezTo>
                      <a:pt x="1417" y="2268"/>
                      <a:pt x="1527" y="2240"/>
                      <a:pt x="1585" y="2132"/>
                    </a:cubicBezTo>
                    <a:cubicBezTo>
                      <a:pt x="1650" y="2015"/>
                      <a:pt x="1646" y="1800"/>
                      <a:pt x="1652" y="1672"/>
                    </a:cubicBezTo>
                    <a:cubicBezTo>
                      <a:pt x="1655" y="1633"/>
                      <a:pt x="1656" y="1593"/>
                      <a:pt x="1657" y="1553"/>
                    </a:cubicBezTo>
                    <a:cubicBezTo>
                      <a:pt x="2079" y="1532"/>
                      <a:pt x="2496" y="1437"/>
                      <a:pt x="2444" y="1129"/>
                    </a:cubicBezTo>
                    <a:cubicBezTo>
                      <a:pt x="2374" y="1036"/>
                      <a:pt x="2346" y="927"/>
                      <a:pt x="2238" y="869"/>
                    </a:cubicBezTo>
                    <a:cubicBezTo>
                      <a:pt x="2121" y="804"/>
                      <a:pt x="1906" y="807"/>
                      <a:pt x="1778" y="801"/>
                    </a:cubicBezTo>
                    <a:cubicBezTo>
                      <a:pt x="1733" y="800"/>
                      <a:pt x="1689" y="797"/>
                      <a:pt x="1644" y="796"/>
                    </a:cubicBezTo>
                    <a:cubicBezTo>
                      <a:pt x="1628" y="628"/>
                      <a:pt x="1598" y="464"/>
                      <a:pt x="1548" y="318"/>
                    </a:cubicBezTo>
                    <a:cubicBezTo>
                      <a:pt x="1496" y="165"/>
                      <a:pt x="1411" y="3"/>
                      <a:pt x="1274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112" name="Google Shape;3112;p49"/>
            <p:cNvGrpSpPr/>
            <p:nvPr/>
          </p:nvGrpSpPr>
          <p:grpSpPr>
            <a:xfrm rot="-5400000">
              <a:off x="9720919" y="2173607"/>
              <a:ext cx="543920" cy="2461031"/>
              <a:chOff x="3416200" y="1908925"/>
              <a:chExt cx="291975" cy="1321075"/>
            </a:xfrm>
          </p:grpSpPr>
          <p:sp>
            <p:nvSpPr>
              <p:cNvPr id="3113" name="Google Shape;3113;p49"/>
              <p:cNvSpPr/>
              <p:nvPr/>
            </p:nvSpPr>
            <p:spPr>
              <a:xfrm>
                <a:off x="3416200" y="1908925"/>
                <a:ext cx="291925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1677" y="52843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14" name="Google Shape;3114;p49"/>
              <p:cNvSpPr/>
              <p:nvPr/>
            </p:nvSpPr>
            <p:spPr>
              <a:xfrm>
                <a:off x="3417250" y="2207950"/>
                <a:ext cx="283550" cy="716075"/>
              </a:xfrm>
              <a:custGeom>
                <a:avLst/>
                <a:gdLst/>
                <a:ahLst/>
                <a:cxnLst/>
                <a:rect l="l" t="t" r="r" b="b"/>
                <a:pathLst>
                  <a:path w="11342" h="28643" extrusionOk="0">
                    <a:moveTo>
                      <a:pt x="6192" y="1"/>
                    </a:moveTo>
                    <a:cubicBezTo>
                      <a:pt x="4609" y="1"/>
                      <a:pt x="2974" y="560"/>
                      <a:pt x="2060" y="1653"/>
                    </a:cubicBezTo>
                    <a:cubicBezTo>
                      <a:pt x="0" y="4118"/>
                      <a:pt x="1478" y="8364"/>
                      <a:pt x="1541" y="11246"/>
                    </a:cubicBezTo>
                    <a:cubicBezTo>
                      <a:pt x="1593" y="13569"/>
                      <a:pt x="1610" y="15882"/>
                      <a:pt x="1457" y="18218"/>
                    </a:cubicBezTo>
                    <a:cubicBezTo>
                      <a:pt x="1371" y="19537"/>
                      <a:pt x="1227" y="20853"/>
                      <a:pt x="1077" y="22167"/>
                    </a:cubicBezTo>
                    <a:cubicBezTo>
                      <a:pt x="963" y="23183"/>
                      <a:pt x="646" y="24439"/>
                      <a:pt x="814" y="25468"/>
                    </a:cubicBezTo>
                    <a:cubicBezTo>
                      <a:pt x="1206" y="27848"/>
                      <a:pt x="2933" y="28484"/>
                      <a:pt x="5155" y="28618"/>
                    </a:cubicBezTo>
                    <a:cubicBezTo>
                      <a:pt x="5418" y="28634"/>
                      <a:pt x="5677" y="28642"/>
                      <a:pt x="5930" y="28642"/>
                    </a:cubicBezTo>
                    <a:cubicBezTo>
                      <a:pt x="8494" y="28642"/>
                      <a:pt x="10490" y="27766"/>
                      <a:pt x="10738" y="24734"/>
                    </a:cubicBezTo>
                    <a:cubicBezTo>
                      <a:pt x="10965" y="21921"/>
                      <a:pt x="10026" y="19011"/>
                      <a:pt x="10018" y="16181"/>
                    </a:cubicBezTo>
                    <a:cubicBezTo>
                      <a:pt x="10013" y="14694"/>
                      <a:pt x="9846" y="13240"/>
                      <a:pt x="9941" y="11739"/>
                    </a:cubicBezTo>
                    <a:cubicBezTo>
                      <a:pt x="10048" y="10059"/>
                      <a:pt x="10447" y="8450"/>
                      <a:pt x="10628" y="6788"/>
                    </a:cubicBezTo>
                    <a:cubicBezTo>
                      <a:pt x="10885" y="4438"/>
                      <a:pt x="11342" y="2390"/>
                      <a:pt x="9200" y="851"/>
                    </a:cubicBezTo>
                    <a:cubicBezTo>
                      <a:pt x="8407" y="281"/>
                      <a:pt x="7313" y="1"/>
                      <a:pt x="61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15" name="Google Shape;3115;p49"/>
              <p:cNvSpPr/>
              <p:nvPr/>
            </p:nvSpPr>
            <p:spPr>
              <a:xfrm>
                <a:off x="3479875" y="2261125"/>
                <a:ext cx="164575" cy="616675"/>
              </a:xfrm>
              <a:custGeom>
                <a:avLst/>
                <a:gdLst/>
                <a:ahLst/>
                <a:cxnLst/>
                <a:rect l="l" t="t" r="r" b="b"/>
                <a:pathLst>
                  <a:path w="6583" h="24667" extrusionOk="0">
                    <a:moveTo>
                      <a:pt x="230" y="1"/>
                    </a:moveTo>
                    <a:cubicBezTo>
                      <a:pt x="104" y="1"/>
                      <a:pt x="0" y="103"/>
                      <a:pt x="0" y="231"/>
                    </a:cubicBezTo>
                    <a:lnTo>
                      <a:pt x="0" y="24436"/>
                    </a:lnTo>
                    <a:cubicBezTo>
                      <a:pt x="0" y="24564"/>
                      <a:pt x="104" y="24666"/>
                      <a:pt x="230" y="24666"/>
                    </a:cubicBezTo>
                    <a:lnTo>
                      <a:pt x="6352" y="24666"/>
                    </a:lnTo>
                    <a:cubicBezTo>
                      <a:pt x="6480" y="24666"/>
                      <a:pt x="6582" y="24564"/>
                      <a:pt x="6582" y="24436"/>
                    </a:cubicBezTo>
                    <a:lnTo>
                      <a:pt x="6582" y="231"/>
                    </a:lnTo>
                    <a:cubicBezTo>
                      <a:pt x="6582" y="103"/>
                      <a:pt x="6480" y="1"/>
                      <a:pt x="635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16" name="Google Shape;3116;p49"/>
              <p:cNvSpPr/>
              <p:nvPr/>
            </p:nvSpPr>
            <p:spPr>
              <a:xfrm>
                <a:off x="3502775" y="2288375"/>
                <a:ext cx="118800" cy="562225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22489" extrusionOk="0">
                    <a:moveTo>
                      <a:pt x="196" y="1"/>
                    </a:moveTo>
                    <a:cubicBezTo>
                      <a:pt x="196" y="109"/>
                      <a:pt x="109" y="196"/>
                      <a:pt x="1" y="196"/>
                    </a:cubicBezTo>
                    <a:lnTo>
                      <a:pt x="1" y="22292"/>
                    </a:lnTo>
                    <a:cubicBezTo>
                      <a:pt x="109" y="22292"/>
                      <a:pt x="196" y="22379"/>
                      <a:pt x="196" y="22488"/>
                    </a:cubicBezTo>
                    <a:lnTo>
                      <a:pt x="4555" y="22488"/>
                    </a:lnTo>
                    <a:cubicBezTo>
                      <a:pt x="4555" y="22379"/>
                      <a:pt x="4643" y="22292"/>
                      <a:pt x="4752" y="22292"/>
                    </a:cubicBezTo>
                    <a:lnTo>
                      <a:pt x="4752" y="196"/>
                    </a:lnTo>
                    <a:cubicBezTo>
                      <a:pt x="4644" y="196"/>
                      <a:pt x="4555" y="109"/>
                      <a:pt x="45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17" name="Google Shape;3117;p49"/>
              <p:cNvSpPr/>
              <p:nvPr/>
            </p:nvSpPr>
            <p:spPr>
              <a:xfrm>
                <a:off x="3416200" y="1940125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9"/>
                    </a:lnTo>
                    <a:lnTo>
                      <a:pt x="11677" y="2739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18" name="Google Shape;3118;p49"/>
              <p:cNvSpPr/>
              <p:nvPr/>
            </p:nvSpPr>
            <p:spPr>
              <a:xfrm>
                <a:off x="3416200" y="2128150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1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19" name="Google Shape;3119;p49"/>
              <p:cNvSpPr/>
              <p:nvPr/>
            </p:nvSpPr>
            <p:spPr>
              <a:xfrm>
                <a:off x="3441450" y="2080750"/>
                <a:ext cx="24685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8" extrusionOk="0">
                    <a:moveTo>
                      <a:pt x="3524" y="0"/>
                    </a:moveTo>
                    <a:cubicBezTo>
                      <a:pt x="3444" y="0"/>
                      <a:pt x="3377" y="228"/>
                      <a:pt x="3360" y="533"/>
                    </a:cubicBezTo>
                    <a:cubicBezTo>
                      <a:pt x="3054" y="552"/>
                      <a:pt x="2826" y="618"/>
                      <a:pt x="2826" y="698"/>
                    </a:cubicBezTo>
                    <a:cubicBezTo>
                      <a:pt x="2826" y="778"/>
                      <a:pt x="3055" y="845"/>
                      <a:pt x="3360" y="862"/>
                    </a:cubicBezTo>
                    <a:cubicBezTo>
                      <a:pt x="3379" y="1168"/>
                      <a:pt x="3444" y="1396"/>
                      <a:pt x="3524" y="1396"/>
                    </a:cubicBezTo>
                    <a:cubicBezTo>
                      <a:pt x="3605" y="1396"/>
                      <a:pt x="3671" y="1167"/>
                      <a:pt x="3689" y="862"/>
                    </a:cubicBezTo>
                    <a:cubicBezTo>
                      <a:pt x="3995" y="845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3"/>
                    </a:cubicBezTo>
                    <a:cubicBezTo>
                      <a:pt x="3670" y="227"/>
                      <a:pt x="3605" y="0"/>
                      <a:pt x="3524" y="0"/>
                    </a:cubicBezTo>
                    <a:close/>
                    <a:moveTo>
                      <a:pt x="6350" y="0"/>
                    </a:moveTo>
                    <a:cubicBezTo>
                      <a:pt x="6270" y="0"/>
                      <a:pt x="6204" y="228"/>
                      <a:pt x="6187" y="533"/>
                    </a:cubicBezTo>
                    <a:cubicBezTo>
                      <a:pt x="5880" y="552"/>
                      <a:pt x="5653" y="618"/>
                      <a:pt x="5653" y="698"/>
                    </a:cubicBezTo>
                    <a:cubicBezTo>
                      <a:pt x="5653" y="778"/>
                      <a:pt x="5882" y="845"/>
                      <a:pt x="6187" y="862"/>
                    </a:cubicBezTo>
                    <a:cubicBezTo>
                      <a:pt x="6205" y="1168"/>
                      <a:pt x="6270" y="1396"/>
                      <a:pt x="6350" y="1396"/>
                    </a:cubicBezTo>
                    <a:cubicBezTo>
                      <a:pt x="6430" y="1396"/>
                      <a:pt x="6498" y="1167"/>
                      <a:pt x="6515" y="862"/>
                    </a:cubicBezTo>
                    <a:cubicBezTo>
                      <a:pt x="6820" y="845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3"/>
                    </a:cubicBezTo>
                    <a:cubicBezTo>
                      <a:pt x="6497" y="227"/>
                      <a:pt x="6430" y="0"/>
                      <a:pt x="6350" y="0"/>
                    </a:cubicBezTo>
                    <a:close/>
                    <a:moveTo>
                      <a:pt x="9176" y="0"/>
                    </a:moveTo>
                    <a:cubicBezTo>
                      <a:pt x="9096" y="0"/>
                      <a:pt x="9028" y="228"/>
                      <a:pt x="9011" y="533"/>
                    </a:cubicBezTo>
                    <a:cubicBezTo>
                      <a:pt x="8705" y="552"/>
                      <a:pt x="8478" y="618"/>
                      <a:pt x="8478" y="698"/>
                    </a:cubicBezTo>
                    <a:cubicBezTo>
                      <a:pt x="8478" y="778"/>
                      <a:pt x="8706" y="845"/>
                      <a:pt x="9011" y="862"/>
                    </a:cubicBezTo>
                    <a:cubicBezTo>
                      <a:pt x="9029" y="1168"/>
                      <a:pt x="9096" y="1396"/>
                      <a:pt x="9176" y="1396"/>
                    </a:cubicBezTo>
                    <a:cubicBezTo>
                      <a:pt x="9256" y="1396"/>
                      <a:pt x="9322" y="1167"/>
                      <a:pt x="9340" y="862"/>
                    </a:cubicBezTo>
                    <a:cubicBezTo>
                      <a:pt x="9647" y="845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3"/>
                    </a:cubicBezTo>
                    <a:cubicBezTo>
                      <a:pt x="9321" y="227"/>
                      <a:pt x="9256" y="0"/>
                      <a:pt x="9176" y="0"/>
                    </a:cubicBezTo>
                    <a:close/>
                    <a:moveTo>
                      <a:pt x="697" y="1"/>
                    </a:moveTo>
                    <a:cubicBezTo>
                      <a:pt x="617" y="1"/>
                      <a:pt x="552" y="228"/>
                      <a:pt x="534" y="535"/>
                    </a:cubicBezTo>
                    <a:cubicBezTo>
                      <a:pt x="229" y="552"/>
                      <a:pt x="0" y="619"/>
                      <a:pt x="0" y="699"/>
                    </a:cubicBezTo>
                    <a:cubicBezTo>
                      <a:pt x="0" y="779"/>
                      <a:pt x="227" y="845"/>
                      <a:pt x="534" y="864"/>
                    </a:cubicBezTo>
                    <a:cubicBezTo>
                      <a:pt x="551" y="1168"/>
                      <a:pt x="617" y="1397"/>
                      <a:pt x="697" y="1397"/>
                    </a:cubicBezTo>
                    <a:cubicBezTo>
                      <a:pt x="778" y="1397"/>
                      <a:pt x="844" y="1169"/>
                      <a:pt x="862" y="864"/>
                    </a:cubicBezTo>
                    <a:cubicBezTo>
                      <a:pt x="1168" y="845"/>
                      <a:pt x="1397" y="778"/>
                      <a:pt x="1396" y="699"/>
                    </a:cubicBezTo>
                    <a:cubicBezTo>
                      <a:pt x="1396" y="619"/>
                      <a:pt x="1168" y="553"/>
                      <a:pt x="862" y="535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20" name="Google Shape;3120;p49"/>
              <p:cNvSpPr/>
              <p:nvPr/>
            </p:nvSpPr>
            <p:spPr>
              <a:xfrm>
                <a:off x="3416200" y="3130700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8"/>
                    </a:lnTo>
                    <a:lnTo>
                      <a:pt x="11677" y="2738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21" name="Google Shape;3121;p49"/>
              <p:cNvSpPr/>
              <p:nvPr/>
            </p:nvSpPr>
            <p:spPr>
              <a:xfrm>
                <a:off x="3416200" y="2998925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0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22" name="Google Shape;3122;p49"/>
              <p:cNvSpPr/>
              <p:nvPr/>
            </p:nvSpPr>
            <p:spPr>
              <a:xfrm>
                <a:off x="3441450" y="3023600"/>
                <a:ext cx="2468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7" extrusionOk="0">
                    <a:moveTo>
                      <a:pt x="697" y="1"/>
                    </a:moveTo>
                    <a:cubicBezTo>
                      <a:pt x="617" y="1"/>
                      <a:pt x="552" y="227"/>
                      <a:pt x="534" y="534"/>
                    </a:cubicBezTo>
                    <a:cubicBezTo>
                      <a:pt x="229" y="551"/>
                      <a:pt x="0" y="618"/>
                      <a:pt x="0" y="698"/>
                    </a:cubicBezTo>
                    <a:cubicBezTo>
                      <a:pt x="0" y="778"/>
                      <a:pt x="227" y="845"/>
                      <a:pt x="534" y="863"/>
                    </a:cubicBezTo>
                    <a:cubicBezTo>
                      <a:pt x="551" y="1168"/>
                      <a:pt x="617" y="1396"/>
                      <a:pt x="697" y="1396"/>
                    </a:cubicBezTo>
                    <a:cubicBezTo>
                      <a:pt x="778" y="1396"/>
                      <a:pt x="844" y="1169"/>
                      <a:pt x="862" y="863"/>
                    </a:cubicBezTo>
                    <a:cubicBezTo>
                      <a:pt x="1168" y="846"/>
                      <a:pt x="1397" y="778"/>
                      <a:pt x="1396" y="698"/>
                    </a:cubicBezTo>
                    <a:cubicBezTo>
                      <a:pt x="1396" y="618"/>
                      <a:pt x="1168" y="553"/>
                      <a:pt x="862" y="534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  <a:moveTo>
                      <a:pt x="3524" y="1"/>
                    </a:moveTo>
                    <a:cubicBezTo>
                      <a:pt x="3444" y="1"/>
                      <a:pt x="3377" y="230"/>
                      <a:pt x="3360" y="534"/>
                    </a:cubicBezTo>
                    <a:cubicBezTo>
                      <a:pt x="3054" y="553"/>
                      <a:pt x="2826" y="618"/>
                      <a:pt x="2826" y="698"/>
                    </a:cubicBezTo>
                    <a:cubicBezTo>
                      <a:pt x="2826" y="778"/>
                      <a:pt x="3055" y="846"/>
                      <a:pt x="3360" y="863"/>
                    </a:cubicBezTo>
                    <a:cubicBezTo>
                      <a:pt x="3379" y="1169"/>
                      <a:pt x="3444" y="1396"/>
                      <a:pt x="3524" y="1396"/>
                    </a:cubicBezTo>
                    <a:cubicBezTo>
                      <a:pt x="3605" y="1396"/>
                      <a:pt x="3671" y="1168"/>
                      <a:pt x="3689" y="863"/>
                    </a:cubicBezTo>
                    <a:cubicBezTo>
                      <a:pt x="3995" y="846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4"/>
                    </a:cubicBezTo>
                    <a:cubicBezTo>
                      <a:pt x="3670" y="227"/>
                      <a:pt x="3605" y="1"/>
                      <a:pt x="3524" y="1"/>
                    </a:cubicBezTo>
                    <a:close/>
                    <a:moveTo>
                      <a:pt x="6350" y="1"/>
                    </a:moveTo>
                    <a:cubicBezTo>
                      <a:pt x="6270" y="1"/>
                      <a:pt x="6204" y="230"/>
                      <a:pt x="6187" y="534"/>
                    </a:cubicBezTo>
                    <a:cubicBezTo>
                      <a:pt x="5880" y="553"/>
                      <a:pt x="5653" y="618"/>
                      <a:pt x="5653" y="698"/>
                    </a:cubicBezTo>
                    <a:cubicBezTo>
                      <a:pt x="5653" y="778"/>
                      <a:pt x="5882" y="846"/>
                      <a:pt x="6187" y="863"/>
                    </a:cubicBezTo>
                    <a:cubicBezTo>
                      <a:pt x="6205" y="1169"/>
                      <a:pt x="6270" y="1396"/>
                      <a:pt x="6350" y="1396"/>
                    </a:cubicBezTo>
                    <a:cubicBezTo>
                      <a:pt x="6430" y="1396"/>
                      <a:pt x="6498" y="1168"/>
                      <a:pt x="6515" y="863"/>
                    </a:cubicBezTo>
                    <a:cubicBezTo>
                      <a:pt x="6820" y="846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4"/>
                    </a:cubicBezTo>
                    <a:cubicBezTo>
                      <a:pt x="6497" y="227"/>
                      <a:pt x="6430" y="1"/>
                      <a:pt x="6350" y="1"/>
                    </a:cubicBezTo>
                    <a:close/>
                    <a:moveTo>
                      <a:pt x="9176" y="1"/>
                    </a:moveTo>
                    <a:cubicBezTo>
                      <a:pt x="9096" y="1"/>
                      <a:pt x="9028" y="230"/>
                      <a:pt x="9011" y="534"/>
                    </a:cubicBezTo>
                    <a:cubicBezTo>
                      <a:pt x="8705" y="553"/>
                      <a:pt x="8478" y="618"/>
                      <a:pt x="8478" y="698"/>
                    </a:cubicBezTo>
                    <a:cubicBezTo>
                      <a:pt x="8478" y="778"/>
                      <a:pt x="8706" y="846"/>
                      <a:pt x="9011" y="863"/>
                    </a:cubicBezTo>
                    <a:cubicBezTo>
                      <a:pt x="9029" y="1169"/>
                      <a:pt x="9096" y="1396"/>
                      <a:pt x="9176" y="1396"/>
                    </a:cubicBezTo>
                    <a:cubicBezTo>
                      <a:pt x="9256" y="1396"/>
                      <a:pt x="9322" y="1168"/>
                      <a:pt x="9340" y="863"/>
                    </a:cubicBezTo>
                    <a:cubicBezTo>
                      <a:pt x="9647" y="846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4"/>
                    </a:cubicBezTo>
                    <a:cubicBezTo>
                      <a:pt x="9321" y="227"/>
                      <a:pt x="9256" y="1"/>
                      <a:pt x="91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23" name="Google Shape;3123;p49"/>
              <p:cNvSpPr/>
              <p:nvPr/>
            </p:nvSpPr>
            <p:spPr>
              <a:xfrm>
                <a:off x="3542375" y="2343300"/>
                <a:ext cx="40475" cy="45807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323" extrusionOk="0">
                    <a:moveTo>
                      <a:pt x="772" y="1"/>
                    </a:moveTo>
                    <a:cubicBezTo>
                      <a:pt x="692" y="1"/>
                      <a:pt x="610" y="15"/>
                      <a:pt x="529" y="47"/>
                    </a:cubicBezTo>
                    <a:cubicBezTo>
                      <a:pt x="522" y="51"/>
                      <a:pt x="514" y="53"/>
                      <a:pt x="508" y="56"/>
                    </a:cubicBezTo>
                    <a:cubicBezTo>
                      <a:pt x="42" y="255"/>
                      <a:pt x="1" y="855"/>
                      <a:pt x="313" y="1200"/>
                    </a:cubicBezTo>
                    <a:cubicBezTo>
                      <a:pt x="456" y="1357"/>
                      <a:pt x="622" y="1426"/>
                      <a:pt x="783" y="1426"/>
                    </a:cubicBezTo>
                    <a:cubicBezTo>
                      <a:pt x="1049" y="1426"/>
                      <a:pt x="1301" y="1239"/>
                      <a:pt x="1419" y="950"/>
                    </a:cubicBezTo>
                    <a:cubicBezTo>
                      <a:pt x="1618" y="466"/>
                      <a:pt x="1226" y="1"/>
                      <a:pt x="772" y="1"/>
                    </a:cubicBezTo>
                    <a:close/>
                    <a:moveTo>
                      <a:pt x="772" y="2416"/>
                    </a:moveTo>
                    <a:cubicBezTo>
                      <a:pt x="692" y="2416"/>
                      <a:pt x="610" y="2430"/>
                      <a:pt x="529" y="2462"/>
                    </a:cubicBezTo>
                    <a:cubicBezTo>
                      <a:pt x="522" y="2464"/>
                      <a:pt x="514" y="2467"/>
                      <a:pt x="508" y="2470"/>
                    </a:cubicBezTo>
                    <a:cubicBezTo>
                      <a:pt x="40" y="2668"/>
                      <a:pt x="1" y="3270"/>
                      <a:pt x="313" y="3614"/>
                    </a:cubicBezTo>
                    <a:cubicBezTo>
                      <a:pt x="456" y="3771"/>
                      <a:pt x="622" y="3840"/>
                      <a:pt x="783" y="3840"/>
                    </a:cubicBezTo>
                    <a:cubicBezTo>
                      <a:pt x="1049" y="3840"/>
                      <a:pt x="1301" y="3653"/>
                      <a:pt x="1419" y="3365"/>
                    </a:cubicBezTo>
                    <a:cubicBezTo>
                      <a:pt x="1618" y="2881"/>
                      <a:pt x="1226" y="2416"/>
                      <a:pt x="772" y="2416"/>
                    </a:cubicBezTo>
                    <a:close/>
                    <a:moveTo>
                      <a:pt x="772" y="4829"/>
                    </a:moveTo>
                    <a:cubicBezTo>
                      <a:pt x="692" y="4829"/>
                      <a:pt x="610" y="4843"/>
                      <a:pt x="529" y="4875"/>
                    </a:cubicBezTo>
                    <a:cubicBezTo>
                      <a:pt x="522" y="4877"/>
                      <a:pt x="514" y="4880"/>
                      <a:pt x="508" y="4884"/>
                    </a:cubicBezTo>
                    <a:cubicBezTo>
                      <a:pt x="40" y="5082"/>
                      <a:pt x="1" y="5683"/>
                      <a:pt x="313" y="6027"/>
                    </a:cubicBezTo>
                    <a:cubicBezTo>
                      <a:pt x="456" y="6184"/>
                      <a:pt x="622" y="6253"/>
                      <a:pt x="783" y="6253"/>
                    </a:cubicBezTo>
                    <a:cubicBezTo>
                      <a:pt x="1049" y="6253"/>
                      <a:pt x="1301" y="6066"/>
                      <a:pt x="1419" y="5778"/>
                    </a:cubicBezTo>
                    <a:cubicBezTo>
                      <a:pt x="1618" y="5294"/>
                      <a:pt x="1226" y="4829"/>
                      <a:pt x="772" y="4829"/>
                    </a:cubicBezTo>
                    <a:close/>
                    <a:moveTo>
                      <a:pt x="773" y="7243"/>
                    </a:moveTo>
                    <a:cubicBezTo>
                      <a:pt x="692" y="7243"/>
                      <a:pt x="610" y="7257"/>
                      <a:pt x="529" y="7289"/>
                    </a:cubicBezTo>
                    <a:cubicBezTo>
                      <a:pt x="522" y="7292"/>
                      <a:pt x="514" y="7294"/>
                      <a:pt x="508" y="7298"/>
                    </a:cubicBezTo>
                    <a:cubicBezTo>
                      <a:pt x="40" y="7496"/>
                      <a:pt x="1" y="8098"/>
                      <a:pt x="313" y="8442"/>
                    </a:cubicBezTo>
                    <a:cubicBezTo>
                      <a:pt x="456" y="8599"/>
                      <a:pt x="622" y="8668"/>
                      <a:pt x="783" y="8668"/>
                    </a:cubicBezTo>
                    <a:cubicBezTo>
                      <a:pt x="1049" y="8668"/>
                      <a:pt x="1301" y="8481"/>
                      <a:pt x="1419" y="8192"/>
                    </a:cubicBezTo>
                    <a:cubicBezTo>
                      <a:pt x="1618" y="7708"/>
                      <a:pt x="1227" y="7243"/>
                      <a:pt x="773" y="7243"/>
                    </a:cubicBezTo>
                    <a:close/>
                    <a:moveTo>
                      <a:pt x="773" y="9656"/>
                    </a:moveTo>
                    <a:cubicBezTo>
                      <a:pt x="693" y="9656"/>
                      <a:pt x="611" y="9671"/>
                      <a:pt x="529" y="9703"/>
                    </a:cubicBezTo>
                    <a:cubicBezTo>
                      <a:pt x="522" y="9705"/>
                      <a:pt x="514" y="9708"/>
                      <a:pt x="508" y="9711"/>
                    </a:cubicBezTo>
                    <a:cubicBezTo>
                      <a:pt x="40" y="9909"/>
                      <a:pt x="1" y="10511"/>
                      <a:pt x="313" y="10855"/>
                    </a:cubicBezTo>
                    <a:cubicBezTo>
                      <a:pt x="456" y="11012"/>
                      <a:pt x="622" y="11081"/>
                      <a:pt x="783" y="11081"/>
                    </a:cubicBezTo>
                    <a:cubicBezTo>
                      <a:pt x="1049" y="11081"/>
                      <a:pt x="1301" y="10894"/>
                      <a:pt x="1419" y="10606"/>
                    </a:cubicBezTo>
                    <a:cubicBezTo>
                      <a:pt x="1618" y="10122"/>
                      <a:pt x="1227" y="9656"/>
                      <a:pt x="773" y="9656"/>
                    </a:cubicBezTo>
                    <a:close/>
                    <a:moveTo>
                      <a:pt x="772" y="12070"/>
                    </a:moveTo>
                    <a:cubicBezTo>
                      <a:pt x="692" y="12070"/>
                      <a:pt x="610" y="12084"/>
                      <a:pt x="529" y="12116"/>
                    </a:cubicBezTo>
                    <a:cubicBezTo>
                      <a:pt x="522" y="12118"/>
                      <a:pt x="514" y="12121"/>
                      <a:pt x="508" y="12125"/>
                    </a:cubicBezTo>
                    <a:cubicBezTo>
                      <a:pt x="40" y="12323"/>
                      <a:pt x="1" y="12924"/>
                      <a:pt x="313" y="13268"/>
                    </a:cubicBezTo>
                    <a:cubicBezTo>
                      <a:pt x="456" y="13425"/>
                      <a:pt x="622" y="13494"/>
                      <a:pt x="783" y="13494"/>
                    </a:cubicBezTo>
                    <a:cubicBezTo>
                      <a:pt x="1049" y="13494"/>
                      <a:pt x="1301" y="13307"/>
                      <a:pt x="1419" y="13019"/>
                    </a:cubicBezTo>
                    <a:cubicBezTo>
                      <a:pt x="1618" y="12535"/>
                      <a:pt x="1226" y="12070"/>
                      <a:pt x="772" y="12070"/>
                    </a:cubicBezTo>
                    <a:close/>
                    <a:moveTo>
                      <a:pt x="773" y="14484"/>
                    </a:moveTo>
                    <a:cubicBezTo>
                      <a:pt x="692" y="14484"/>
                      <a:pt x="610" y="14498"/>
                      <a:pt x="529" y="14530"/>
                    </a:cubicBezTo>
                    <a:cubicBezTo>
                      <a:pt x="522" y="14533"/>
                      <a:pt x="514" y="14535"/>
                      <a:pt x="508" y="14539"/>
                    </a:cubicBezTo>
                    <a:cubicBezTo>
                      <a:pt x="40" y="14737"/>
                      <a:pt x="1" y="15339"/>
                      <a:pt x="313" y="15683"/>
                    </a:cubicBezTo>
                    <a:cubicBezTo>
                      <a:pt x="456" y="15840"/>
                      <a:pt x="622" y="15909"/>
                      <a:pt x="783" y="15909"/>
                    </a:cubicBezTo>
                    <a:cubicBezTo>
                      <a:pt x="1049" y="15909"/>
                      <a:pt x="1301" y="15722"/>
                      <a:pt x="1419" y="15433"/>
                    </a:cubicBezTo>
                    <a:cubicBezTo>
                      <a:pt x="1618" y="14949"/>
                      <a:pt x="1227" y="14484"/>
                      <a:pt x="773" y="14484"/>
                    </a:cubicBezTo>
                    <a:close/>
                    <a:moveTo>
                      <a:pt x="774" y="16897"/>
                    </a:moveTo>
                    <a:cubicBezTo>
                      <a:pt x="693" y="16897"/>
                      <a:pt x="611" y="16912"/>
                      <a:pt x="529" y="16944"/>
                    </a:cubicBezTo>
                    <a:cubicBezTo>
                      <a:pt x="522" y="16946"/>
                      <a:pt x="514" y="16949"/>
                      <a:pt x="508" y="16952"/>
                    </a:cubicBezTo>
                    <a:cubicBezTo>
                      <a:pt x="40" y="17150"/>
                      <a:pt x="1" y="17752"/>
                      <a:pt x="313" y="18096"/>
                    </a:cubicBezTo>
                    <a:cubicBezTo>
                      <a:pt x="456" y="18253"/>
                      <a:pt x="622" y="18322"/>
                      <a:pt x="783" y="18322"/>
                    </a:cubicBezTo>
                    <a:cubicBezTo>
                      <a:pt x="1049" y="18322"/>
                      <a:pt x="1301" y="18135"/>
                      <a:pt x="1419" y="17847"/>
                    </a:cubicBezTo>
                    <a:cubicBezTo>
                      <a:pt x="1618" y="17362"/>
                      <a:pt x="1227" y="16897"/>
                      <a:pt x="774" y="168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24" name="Google Shape;3124;p49"/>
              <p:cNvSpPr/>
              <p:nvPr/>
            </p:nvSpPr>
            <p:spPr>
              <a:xfrm>
                <a:off x="3416200" y="3073900"/>
                <a:ext cx="29197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93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1678" y="480"/>
                    </a:lnTo>
                    <a:lnTo>
                      <a:pt x="11678" y="1"/>
                    </a:lnTo>
                    <a:close/>
                    <a:moveTo>
                      <a:pt x="0" y="1139"/>
                    </a:moveTo>
                    <a:lnTo>
                      <a:pt x="0" y="1617"/>
                    </a:lnTo>
                    <a:lnTo>
                      <a:pt x="11678" y="1617"/>
                    </a:lnTo>
                    <a:lnTo>
                      <a:pt x="11678" y="1139"/>
                    </a:lnTo>
                    <a:close/>
                    <a:moveTo>
                      <a:pt x="5839" y="3087"/>
                    </a:moveTo>
                    <a:cubicBezTo>
                      <a:pt x="3369" y="3087"/>
                      <a:pt x="1365" y="3335"/>
                      <a:pt x="1365" y="3640"/>
                    </a:cubicBezTo>
                    <a:cubicBezTo>
                      <a:pt x="1365" y="3945"/>
                      <a:pt x="3369" y="4192"/>
                      <a:pt x="5839" y="4192"/>
                    </a:cubicBezTo>
                    <a:cubicBezTo>
                      <a:pt x="8310" y="4192"/>
                      <a:pt x="10312" y="3946"/>
                      <a:pt x="10312" y="3640"/>
                    </a:cubicBezTo>
                    <a:cubicBezTo>
                      <a:pt x="10312" y="3335"/>
                      <a:pt x="8310" y="3087"/>
                      <a:pt x="5839" y="308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25" name="Google Shape;3125;p49"/>
              <p:cNvSpPr/>
              <p:nvPr/>
            </p:nvSpPr>
            <p:spPr>
              <a:xfrm>
                <a:off x="3416200" y="1961175"/>
                <a:ext cx="291975" cy="10417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67" extrusionOk="0">
                    <a:moveTo>
                      <a:pt x="5839" y="0"/>
                    </a:moveTo>
                    <a:cubicBezTo>
                      <a:pt x="3369" y="0"/>
                      <a:pt x="1365" y="248"/>
                      <a:pt x="1365" y="553"/>
                    </a:cubicBezTo>
                    <a:cubicBezTo>
                      <a:pt x="1365" y="858"/>
                      <a:pt x="3369" y="1105"/>
                      <a:pt x="5839" y="1105"/>
                    </a:cubicBezTo>
                    <a:cubicBezTo>
                      <a:pt x="8310" y="1105"/>
                      <a:pt x="10312" y="858"/>
                      <a:pt x="10312" y="553"/>
                    </a:cubicBezTo>
                    <a:cubicBezTo>
                      <a:pt x="10312" y="248"/>
                      <a:pt x="8310" y="0"/>
                      <a:pt x="5839" y="0"/>
                    </a:cubicBezTo>
                    <a:close/>
                    <a:moveTo>
                      <a:pt x="0" y="2550"/>
                    </a:moveTo>
                    <a:lnTo>
                      <a:pt x="0" y="3029"/>
                    </a:lnTo>
                    <a:lnTo>
                      <a:pt x="11678" y="3029"/>
                    </a:lnTo>
                    <a:lnTo>
                      <a:pt x="11678" y="2550"/>
                    </a:lnTo>
                    <a:close/>
                    <a:moveTo>
                      <a:pt x="0" y="3688"/>
                    </a:moveTo>
                    <a:lnTo>
                      <a:pt x="0" y="4166"/>
                    </a:lnTo>
                    <a:lnTo>
                      <a:pt x="11678" y="4166"/>
                    </a:lnTo>
                    <a:lnTo>
                      <a:pt x="11678" y="368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126" name="Google Shape;3126;p49"/>
            <p:cNvGrpSpPr/>
            <p:nvPr/>
          </p:nvGrpSpPr>
          <p:grpSpPr>
            <a:xfrm rot="10800000">
              <a:off x="8623472" y="3677352"/>
              <a:ext cx="1963472" cy="378409"/>
              <a:chOff x="6962375" y="1840000"/>
              <a:chExt cx="876550" cy="168925"/>
            </a:xfrm>
          </p:grpSpPr>
          <p:sp>
            <p:nvSpPr>
              <p:cNvPr id="3127" name="Google Shape;3127;p49"/>
              <p:cNvSpPr/>
              <p:nvPr/>
            </p:nvSpPr>
            <p:spPr>
              <a:xfrm>
                <a:off x="6962375" y="1840000"/>
                <a:ext cx="876550" cy="168925"/>
              </a:xfrm>
              <a:custGeom>
                <a:avLst/>
                <a:gdLst/>
                <a:ahLst/>
                <a:cxnLst/>
                <a:rect l="l" t="t" r="r" b="b"/>
                <a:pathLst>
                  <a:path w="35062" h="6757" extrusionOk="0">
                    <a:moveTo>
                      <a:pt x="490" y="0"/>
                    </a:moveTo>
                    <a:cubicBezTo>
                      <a:pt x="219" y="0"/>
                      <a:pt x="0" y="220"/>
                      <a:pt x="0" y="489"/>
                    </a:cubicBezTo>
                    <a:lnTo>
                      <a:pt x="0" y="543"/>
                    </a:lnTo>
                    <a:cubicBezTo>
                      <a:pt x="0" y="813"/>
                      <a:pt x="219" y="1033"/>
                      <a:pt x="490" y="1033"/>
                    </a:cubicBezTo>
                    <a:lnTo>
                      <a:pt x="31488" y="1033"/>
                    </a:lnTo>
                    <a:cubicBezTo>
                      <a:pt x="32784" y="1033"/>
                      <a:pt x="33835" y="2083"/>
                      <a:pt x="33835" y="3378"/>
                    </a:cubicBezTo>
                    <a:cubicBezTo>
                      <a:pt x="33835" y="4674"/>
                      <a:pt x="32784" y="5725"/>
                      <a:pt x="31488" y="5725"/>
                    </a:cubicBezTo>
                    <a:lnTo>
                      <a:pt x="490" y="5725"/>
                    </a:lnTo>
                    <a:cubicBezTo>
                      <a:pt x="219" y="5725"/>
                      <a:pt x="0" y="5944"/>
                      <a:pt x="0" y="6215"/>
                    </a:cubicBezTo>
                    <a:lnTo>
                      <a:pt x="0" y="6268"/>
                    </a:lnTo>
                    <a:cubicBezTo>
                      <a:pt x="0" y="6538"/>
                      <a:pt x="219" y="6757"/>
                      <a:pt x="490" y="6757"/>
                    </a:cubicBezTo>
                    <a:lnTo>
                      <a:pt x="31685" y="6757"/>
                    </a:lnTo>
                    <a:cubicBezTo>
                      <a:pt x="33550" y="6757"/>
                      <a:pt x="35062" y="5245"/>
                      <a:pt x="35062" y="3380"/>
                    </a:cubicBezTo>
                    <a:cubicBezTo>
                      <a:pt x="35062" y="1512"/>
                      <a:pt x="33550" y="0"/>
                      <a:pt x="316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28" name="Google Shape;3128;p49"/>
              <p:cNvSpPr/>
              <p:nvPr/>
            </p:nvSpPr>
            <p:spPr>
              <a:xfrm>
                <a:off x="6989325" y="1865800"/>
                <a:ext cx="818925" cy="117300"/>
              </a:xfrm>
              <a:custGeom>
                <a:avLst/>
                <a:gdLst/>
                <a:ahLst/>
                <a:cxnLst/>
                <a:rect l="l" t="t" r="r" b="b"/>
                <a:pathLst>
                  <a:path w="32757" h="4692" extrusionOk="0">
                    <a:moveTo>
                      <a:pt x="0" y="1"/>
                    </a:moveTo>
                    <a:lnTo>
                      <a:pt x="0" y="4692"/>
                    </a:lnTo>
                    <a:lnTo>
                      <a:pt x="30410" y="4692"/>
                    </a:lnTo>
                    <a:cubicBezTo>
                      <a:pt x="31706" y="4692"/>
                      <a:pt x="32757" y="3641"/>
                      <a:pt x="32757" y="2346"/>
                    </a:cubicBezTo>
                    <a:cubicBezTo>
                      <a:pt x="32757" y="1051"/>
                      <a:pt x="31706" y="1"/>
                      <a:pt x="304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29" name="Google Shape;3129;p49"/>
              <p:cNvSpPr/>
              <p:nvPr/>
            </p:nvSpPr>
            <p:spPr>
              <a:xfrm>
                <a:off x="6989325" y="1887275"/>
                <a:ext cx="717300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28692" h="2935" extrusionOk="0">
                    <a:moveTo>
                      <a:pt x="141" y="0"/>
                    </a:moveTo>
                    <a:cubicBezTo>
                      <a:pt x="62" y="0"/>
                      <a:pt x="0" y="65"/>
                      <a:pt x="0" y="143"/>
                    </a:cubicBezTo>
                    <a:cubicBezTo>
                      <a:pt x="0" y="221"/>
                      <a:pt x="64" y="284"/>
                      <a:pt x="141" y="284"/>
                    </a:cubicBezTo>
                    <a:lnTo>
                      <a:pt x="28549" y="284"/>
                    </a:lnTo>
                    <a:cubicBezTo>
                      <a:pt x="28627" y="284"/>
                      <a:pt x="28692" y="220"/>
                      <a:pt x="28692" y="143"/>
                    </a:cubicBezTo>
                    <a:cubicBezTo>
                      <a:pt x="28692" y="64"/>
                      <a:pt x="28626" y="0"/>
                      <a:pt x="28549" y="0"/>
                    </a:cubicBezTo>
                    <a:close/>
                    <a:moveTo>
                      <a:pt x="141" y="884"/>
                    </a:moveTo>
                    <a:cubicBezTo>
                      <a:pt x="64" y="884"/>
                      <a:pt x="0" y="947"/>
                      <a:pt x="0" y="1026"/>
                    </a:cubicBezTo>
                    <a:cubicBezTo>
                      <a:pt x="0" y="1103"/>
                      <a:pt x="62" y="1168"/>
                      <a:pt x="141" y="1168"/>
                    </a:cubicBezTo>
                    <a:lnTo>
                      <a:pt x="20459" y="1168"/>
                    </a:lnTo>
                    <a:cubicBezTo>
                      <a:pt x="20537" y="1166"/>
                      <a:pt x="20600" y="1104"/>
                      <a:pt x="20600" y="1026"/>
                    </a:cubicBezTo>
                    <a:cubicBezTo>
                      <a:pt x="20600" y="949"/>
                      <a:pt x="20537" y="884"/>
                      <a:pt x="20458" y="884"/>
                    </a:cubicBezTo>
                    <a:close/>
                    <a:moveTo>
                      <a:pt x="141" y="1766"/>
                    </a:moveTo>
                    <a:cubicBezTo>
                      <a:pt x="64" y="1766"/>
                      <a:pt x="0" y="1829"/>
                      <a:pt x="0" y="1909"/>
                    </a:cubicBezTo>
                    <a:cubicBezTo>
                      <a:pt x="0" y="1986"/>
                      <a:pt x="62" y="2051"/>
                      <a:pt x="141" y="2051"/>
                    </a:cubicBezTo>
                    <a:lnTo>
                      <a:pt x="24085" y="2051"/>
                    </a:lnTo>
                    <a:cubicBezTo>
                      <a:pt x="24164" y="2051"/>
                      <a:pt x="24227" y="1988"/>
                      <a:pt x="24227" y="1909"/>
                    </a:cubicBezTo>
                    <a:cubicBezTo>
                      <a:pt x="24227" y="1832"/>
                      <a:pt x="24164" y="1766"/>
                      <a:pt x="24085" y="1766"/>
                    </a:cubicBezTo>
                    <a:close/>
                    <a:moveTo>
                      <a:pt x="141" y="2651"/>
                    </a:moveTo>
                    <a:cubicBezTo>
                      <a:pt x="64" y="2651"/>
                      <a:pt x="0" y="2714"/>
                      <a:pt x="0" y="2792"/>
                    </a:cubicBezTo>
                    <a:cubicBezTo>
                      <a:pt x="0" y="2870"/>
                      <a:pt x="62" y="2934"/>
                      <a:pt x="141" y="2934"/>
                    </a:cubicBezTo>
                    <a:lnTo>
                      <a:pt x="26328" y="2934"/>
                    </a:lnTo>
                    <a:cubicBezTo>
                      <a:pt x="26405" y="2934"/>
                      <a:pt x="26469" y="2870"/>
                      <a:pt x="26469" y="2792"/>
                    </a:cubicBezTo>
                    <a:cubicBezTo>
                      <a:pt x="26469" y="2715"/>
                      <a:pt x="26406" y="2651"/>
                      <a:pt x="26328" y="2651"/>
                    </a:cubicBezTo>
                    <a:close/>
                  </a:path>
                </a:pathLst>
              </a:custGeom>
              <a:solidFill>
                <a:srgbClr val="6BB3EA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30" name="Google Shape;3130;p49"/>
              <p:cNvSpPr/>
              <p:nvPr/>
            </p:nvSpPr>
            <p:spPr>
              <a:xfrm>
                <a:off x="7318650" y="1887300"/>
                <a:ext cx="112625" cy="85575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3423" extrusionOk="0">
                    <a:moveTo>
                      <a:pt x="0" y="1"/>
                    </a:moveTo>
                    <a:lnTo>
                      <a:pt x="0" y="3422"/>
                    </a:lnTo>
                    <a:lnTo>
                      <a:pt x="1053" y="3064"/>
                    </a:lnTo>
                    <a:lnTo>
                      <a:pt x="2272" y="2650"/>
                    </a:lnTo>
                    <a:lnTo>
                      <a:pt x="3489" y="3071"/>
                    </a:lnTo>
                    <a:lnTo>
                      <a:pt x="4504" y="3422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31" name="Google Shape;3131;p49"/>
              <p:cNvSpPr/>
              <p:nvPr/>
            </p:nvSpPr>
            <p:spPr>
              <a:xfrm>
                <a:off x="7344950" y="1887300"/>
                <a:ext cx="60950" cy="76800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3072" extrusionOk="0">
                    <a:moveTo>
                      <a:pt x="1" y="1"/>
                    </a:moveTo>
                    <a:lnTo>
                      <a:pt x="1" y="3064"/>
                    </a:lnTo>
                    <a:lnTo>
                      <a:pt x="1220" y="2650"/>
                    </a:lnTo>
                    <a:lnTo>
                      <a:pt x="2437" y="3071"/>
                    </a:lnTo>
                    <a:lnTo>
                      <a:pt x="24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132" name="Google Shape;3132;p49"/>
          <p:cNvGrpSpPr/>
          <p:nvPr/>
        </p:nvGrpSpPr>
        <p:grpSpPr>
          <a:xfrm>
            <a:off x="-5648037" y="3180633"/>
            <a:ext cx="6632529" cy="3532208"/>
            <a:chOff x="-4236028" y="2385475"/>
            <a:chExt cx="4974397" cy="2649156"/>
          </a:xfrm>
        </p:grpSpPr>
        <p:sp>
          <p:nvSpPr>
            <p:cNvPr id="3133" name="Google Shape;3133;p49"/>
            <p:cNvSpPr/>
            <p:nvPr/>
          </p:nvSpPr>
          <p:spPr>
            <a:xfrm>
              <a:off x="-4236028" y="4840462"/>
              <a:ext cx="4974397" cy="194169"/>
            </a:xfrm>
            <a:custGeom>
              <a:avLst/>
              <a:gdLst/>
              <a:ahLst/>
              <a:cxnLst/>
              <a:rect l="l" t="t" r="r" b="b"/>
              <a:pathLst>
                <a:path w="72925" h="4816" extrusionOk="0">
                  <a:moveTo>
                    <a:pt x="36463" y="0"/>
                  </a:moveTo>
                  <a:cubicBezTo>
                    <a:pt x="26791" y="0"/>
                    <a:pt x="17517" y="254"/>
                    <a:pt x="10679" y="705"/>
                  </a:cubicBezTo>
                  <a:cubicBezTo>
                    <a:pt x="3842" y="1157"/>
                    <a:pt x="1" y="1769"/>
                    <a:pt x="1" y="2408"/>
                  </a:cubicBezTo>
                  <a:cubicBezTo>
                    <a:pt x="1" y="3047"/>
                    <a:pt x="3842" y="3659"/>
                    <a:pt x="10679" y="4111"/>
                  </a:cubicBezTo>
                  <a:cubicBezTo>
                    <a:pt x="17517" y="4562"/>
                    <a:pt x="26791" y="4816"/>
                    <a:pt x="36463" y="4816"/>
                  </a:cubicBezTo>
                  <a:cubicBezTo>
                    <a:pt x="46133" y="4816"/>
                    <a:pt x="55407" y="4562"/>
                    <a:pt x="62245" y="4111"/>
                  </a:cubicBezTo>
                  <a:cubicBezTo>
                    <a:pt x="69082" y="3659"/>
                    <a:pt x="72924" y="3047"/>
                    <a:pt x="72924" y="2408"/>
                  </a:cubicBezTo>
                  <a:cubicBezTo>
                    <a:pt x="72924" y="1769"/>
                    <a:pt x="69082" y="1157"/>
                    <a:pt x="62245" y="705"/>
                  </a:cubicBezTo>
                  <a:cubicBezTo>
                    <a:pt x="55407" y="254"/>
                    <a:pt x="46133" y="0"/>
                    <a:pt x="36463" y="0"/>
                  </a:cubicBezTo>
                  <a:close/>
                </a:path>
              </a:pathLst>
            </a:custGeom>
            <a:solidFill>
              <a:srgbClr val="233766">
                <a:alpha val="3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3134" name="Google Shape;3134;p49"/>
            <p:cNvGrpSpPr/>
            <p:nvPr/>
          </p:nvGrpSpPr>
          <p:grpSpPr>
            <a:xfrm rot="-5400000" flipH="1">
              <a:off x="-1059525" y="3356442"/>
              <a:ext cx="685966" cy="2461077"/>
              <a:chOff x="2412300" y="1908900"/>
              <a:chExt cx="368225" cy="1321100"/>
            </a:xfrm>
          </p:grpSpPr>
          <p:sp>
            <p:nvSpPr>
              <p:cNvPr id="3135" name="Google Shape;3135;p49"/>
              <p:cNvSpPr/>
              <p:nvPr/>
            </p:nvSpPr>
            <p:spPr>
              <a:xfrm>
                <a:off x="2412350" y="1908925"/>
                <a:ext cx="368150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4725" y="52843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36" name="Google Shape;3136;p49"/>
              <p:cNvSpPr/>
              <p:nvPr/>
            </p:nvSpPr>
            <p:spPr>
              <a:xfrm>
                <a:off x="2451200" y="2196600"/>
                <a:ext cx="290400" cy="745725"/>
              </a:xfrm>
              <a:custGeom>
                <a:avLst/>
                <a:gdLst/>
                <a:ahLst/>
                <a:cxnLst/>
                <a:rect l="l" t="t" r="r" b="b"/>
                <a:pathLst>
                  <a:path w="11616" h="29829" extrusionOk="0">
                    <a:moveTo>
                      <a:pt x="262" y="1"/>
                    </a:moveTo>
                    <a:cubicBezTo>
                      <a:pt x="262" y="145"/>
                      <a:pt x="145" y="262"/>
                      <a:pt x="1" y="262"/>
                    </a:cubicBezTo>
                    <a:lnTo>
                      <a:pt x="1" y="29567"/>
                    </a:lnTo>
                    <a:cubicBezTo>
                      <a:pt x="145" y="29567"/>
                      <a:pt x="262" y="29684"/>
                      <a:pt x="262" y="29828"/>
                    </a:cubicBezTo>
                    <a:lnTo>
                      <a:pt x="11354" y="29828"/>
                    </a:lnTo>
                    <a:cubicBezTo>
                      <a:pt x="11354" y="29685"/>
                      <a:pt x="11471" y="29567"/>
                      <a:pt x="11615" y="29567"/>
                    </a:cubicBezTo>
                    <a:lnTo>
                      <a:pt x="11615" y="262"/>
                    </a:lnTo>
                    <a:cubicBezTo>
                      <a:pt x="11471" y="262"/>
                      <a:pt x="11354" y="145"/>
                      <a:pt x="1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37" name="Google Shape;3137;p49"/>
              <p:cNvSpPr/>
              <p:nvPr/>
            </p:nvSpPr>
            <p:spPr>
              <a:xfrm>
                <a:off x="2482325" y="2225525"/>
                <a:ext cx="228200" cy="687850"/>
              </a:xfrm>
              <a:custGeom>
                <a:avLst/>
                <a:gdLst/>
                <a:ahLst/>
                <a:cxnLst/>
                <a:rect l="l" t="t" r="r" b="b"/>
                <a:pathLst>
                  <a:path w="9128" h="27514" extrusionOk="0">
                    <a:moveTo>
                      <a:pt x="245" y="0"/>
                    </a:moveTo>
                    <a:cubicBezTo>
                      <a:pt x="245" y="136"/>
                      <a:pt x="135" y="245"/>
                      <a:pt x="1" y="245"/>
                    </a:cubicBezTo>
                    <a:lnTo>
                      <a:pt x="1" y="27270"/>
                    </a:lnTo>
                    <a:cubicBezTo>
                      <a:pt x="135" y="27270"/>
                      <a:pt x="245" y="27379"/>
                      <a:pt x="245" y="27514"/>
                    </a:cubicBezTo>
                    <a:lnTo>
                      <a:pt x="8882" y="27514"/>
                    </a:lnTo>
                    <a:cubicBezTo>
                      <a:pt x="8882" y="27379"/>
                      <a:pt x="8990" y="27270"/>
                      <a:pt x="9127" y="27270"/>
                    </a:cubicBezTo>
                    <a:lnTo>
                      <a:pt x="9127" y="245"/>
                    </a:lnTo>
                    <a:cubicBezTo>
                      <a:pt x="8991" y="245"/>
                      <a:pt x="8882" y="136"/>
                      <a:pt x="88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38" name="Google Shape;3138;p49"/>
              <p:cNvSpPr/>
              <p:nvPr/>
            </p:nvSpPr>
            <p:spPr>
              <a:xfrm>
                <a:off x="2412350" y="1908900"/>
                <a:ext cx="368150" cy="209250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8370" extrusionOk="0">
                    <a:moveTo>
                      <a:pt x="0" y="0"/>
                    </a:moveTo>
                    <a:lnTo>
                      <a:pt x="0" y="8370"/>
                    </a:lnTo>
                    <a:lnTo>
                      <a:pt x="14725" y="8370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39" name="Google Shape;3139;p49"/>
              <p:cNvSpPr/>
              <p:nvPr/>
            </p:nvSpPr>
            <p:spPr>
              <a:xfrm>
                <a:off x="2412350" y="1926225"/>
                <a:ext cx="36815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2449" extrusionOk="0">
                    <a:moveTo>
                      <a:pt x="0" y="0"/>
                    </a:moveTo>
                    <a:lnTo>
                      <a:pt x="0" y="2449"/>
                    </a:lnTo>
                    <a:lnTo>
                      <a:pt x="14725" y="2449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40" name="Google Shape;3140;p49"/>
              <p:cNvSpPr/>
              <p:nvPr/>
            </p:nvSpPr>
            <p:spPr>
              <a:xfrm>
                <a:off x="2430475" y="1946425"/>
                <a:ext cx="33182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13273" h="830" extrusionOk="0">
                    <a:moveTo>
                      <a:pt x="416" y="1"/>
                    </a:moveTo>
                    <a:cubicBezTo>
                      <a:pt x="186" y="1"/>
                      <a:pt x="1" y="187"/>
                      <a:pt x="1" y="416"/>
                    </a:cubicBezTo>
                    <a:cubicBezTo>
                      <a:pt x="1" y="646"/>
                      <a:pt x="185" y="830"/>
                      <a:pt x="414" y="830"/>
                    </a:cubicBezTo>
                    <a:cubicBezTo>
                      <a:pt x="414" y="830"/>
                      <a:pt x="415" y="830"/>
                      <a:pt x="416" y="830"/>
                    </a:cubicBezTo>
                    <a:cubicBezTo>
                      <a:pt x="642" y="830"/>
                      <a:pt x="830" y="646"/>
                      <a:pt x="830" y="416"/>
                    </a:cubicBezTo>
                    <a:cubicBezTo>
                      <a:pt x="830" y="188"/>
                      <a:pt x="645" y="1"/>
                      <a:pt x="416" y="1"/>
                    </a:cubicBezTo>
                    <a:close/>
                    <a:moveTo>
                      <a:pt x="2490" y="1"/>
                    </a:moveTo>
                    <a:cubicBezTo>
                      <a:pt x="2259" y="1"/>
                      <a:pt x="2075" y="187"/>
                      <a:pt x="2075" y="416"/>
                    </a:cubicBezTo>
                    <a:cubicBezTo>
                      <a:pt x="2075" y="646"/>
                      <a:pt x="2259" y="830"/>
                      <a:pt x="2488" y="830"/>
                    </a:cubicBezTo>
                    <a:cubicBezTo>
                      <a:pt x="2488" y="830"/>
                      <a:pt x="2489" y="830"/>
                      <a:pt x="2490" y="830"/>
                    </a:cubicBezTo>
                    <a:cubicBezTo>
                      <a:pt x="2716" y="830"/>
                      <a:pt x="2903" y="646"/>
                      <a:pt x="2903" y="416"/>
                    </a:cubicBezTo>
                    <a:cubicBezTo>
                      <a:pt x="2903" y="188"/>
                      <a:pt x="2717" y="1"/>
                      <a:pt x="2490" y="1"/>
                    </a:cubicBezTo>
                    <a:close/>
                    <a:moveTo>
                      <a:pt x="4562" y="1"/>
                    </a:moveTo>
                    <a:cubicBezTo>
                      <a:pt x="4332" y="1"/>
                      <a:pt x="4148" y="187"/>
                      <a:pt x="4148" y="416"/>
                    </a:cubicBezTo>
                    <a:cubicBezTo>
                      <a:pt x="4148" y="646"/>
                      <a:pt x="4331" y="830"/>
                      <a:pt x="4560" y="830"/>
                    </a:cubicBezTo>
                    <a:cubicBezTo>
                      <a:pt x="4561" y="830"/>
                      <a:pt x="4562" y="830"/>
                      <a:pt x="4562" y="830"/>
                    </a:cubicBezTo>
                    <a:cubicBezTo>
                      <a:pt x="4790" y="830"/>
                      <a:pt x="4977" y="646"/>
                      <a:pt x="4977" y="416"/>
                    </a:cubicBezTo>
                    <a:cubicBezTo>
                      <a:pt x="4977" y="188"/>
                      <a:pt x="4791" y="1"/>
                      <a:pt x="4562" y="1"/>
                    </a:cubicBezTo>
                    <a:close/>
                    <a:moveTo>
                      <a:pt x="6636" y="1"/>
                    </a:moveTo>
                    <a:cubicBezTo>
                      <a:pt x="6406" y="1"/>
                      <a:pt x="6222" y="187"/>
                      <a:pt x="6222" y="416"/>
                    </a:cubicBezTo>
                    <a:cubicBezTo>
                      <a:pt x="6222" y="646"/>
                      <a:pt x="6405" y="830"/>
                      <a:pt x="6634" y="830"/>
                    </a:cubicBezTo>
                    <a:cubicBezTo>
                      <a:pt x="6635" y="830"/>
                      <a:pt x="6636" y="830"/>
                      <a:pt x="6636" y="830"/>
                    </a:cubicBezTo>
                    <a:cubicBezTo>
                      <a:pt x="6864" y="830"/>
                      <a:pt x="7051" y="646"/>
                      <a:pt x="7051" y="416"/>
                    </a:cubicBezTo>
                    <a:cubicBezTo>
                      <a:pt x="7051" y="188"/>
                      <a:pt x="6865" y="1"/>
                      <a:pt x="6636" y="1"/>
                    </a:cubicBezTo>
                    <a:close/>
                    <a:moveTo>
                      <a:pt x="8711" y="1"/>
                    </a:moveTo>
                    <a:cubicBezTo>
                      <a:pt x="8481" y="1"/>
                      <a:pt x="8297" y="187"/>
                      <a:pt x="8297" y="416"/>
                    </a:cubicBezTo>
                    <a:cubicBezTo>
                      <a:pt x="8297" y="646"/>
                      <a:pt x="8480" y="830"/>
                      <a:pt x="8709" y="830"/>
                    </a:cubicBezTo>
                    <a:cubicBezTo>
                      <a:pt x="8710" y="830"/>
                      <a:pt x="8711" y="830"/>
                      <a:pt x="8711" y="830"/>
                    </a:cubicBezTo>
                    <a:cubicBezTo>
                      <a:pt x="8939" y="830"/>
                      <a:pt x="9126" y="646"/>
                      <a:pt x="9126" y="416"/>
                    </a:cubicBezTo>
                    <a:cubicBezTo>
                      <a:pt x="9126" y="188"/>
                      <a:pt x="8940" y="1"/>
                      <a:pt x="8711" y="1"/>
                    </a:cubicBezTo>
                    <a:close/>
                    <a:moveTo>
                      <a:pt x="10785" y="1"/>
                    </a:moveTo>
                    <a:cubicBezTo>
                      <a:pt x="10555" y="1"/>
                      <a:pt x="10370" y="187"/>
                      <a:pt x="10370" y="416"/>
                    </a:cubicBezTo>
                    <a:cubicBezTo>
                      <a:pt x="10370" y="646"/>
                      <a:pt x="10554" y="830"/>
                      <a:pt x="10783" y="830"/>
                    </a:cubicBezTo>
                    <a:cubicBezTo>
                      <a:pt x="10784" y="830"/>
                      <a:pt x="10784" y="830"/>
                      <a:pt x="10785" y="830"/>
                    </a:cubicBezTo>
                    <a:cubicBezTo>
                      <a:pt x="11012" y="830"/>
                      <a:pt x="11199" y="646"/>
                      <a:pt x="11199" y="416"/>
                    </a:cubicBezTo>
                    <a:cubicBezTo>
                      <a:pt x="11199" y="188"/>
                      <a:pt x="11014" y="1"/>
                      <a:pt x="10785" y="1"/>
                    </a:cubicBezTo>
                    <a:close/>
                    <a:moveTo>
                      <a:pt x="12859" y="1"/>
                    </a:moveTo>
                    <a:cubicBezTo>
                      <a:pt x="12629" y="1"/>
                      <a:pt x="12444" y="187"/>
                      <a:pt x="12444" y="416"/>
                    </a:cubicBezTo>
                    <a:cubicBezTo>
                      <a:pt x="12444" y="646"/>
                      <a:pt x="12628" y="830"/>
                      <a:pt x="12857" y="830"/>
                    </a:cubicBezTo>
                    <a:cubicBezTo>
                      <a:pt x="12858" y="830"/>
                      <a:pt x="12858" y="830"/>
                      <a:pt x="12859" y="830"/>
                    </a:cubicBezTo>
                    <a:cubicBezTo>
                      <a:pt x="13086" y="830"/>
                      <a:pt x="13273" y="646"/>
                      <a:pt x="13273" y="416"/>
                    </a:cubicBezTo>
                    <a:cubicBezTo>
                      <a:pt x="13273" y="188"/>
                      <a:pt x="13087" y="1"/>
                      <a:pt x="128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41" name="Google Shape;3141;p49"/>
              <p:cNvSpPr/>
              <p:nvPr/>
            </p:nvSpPr>
            <p:spPr>
              <a:xfrm>
                <a:off x="2412300" y="2003300"/>
                <a:ext cx="368200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4728" h="3194" extrusionOk="0">
                    <a:moveTo>
                      <a:pt x="4968" y="0"/>
                    </a:moveTo>
                    <a:cubicBezTo>
                      <a:pt x="3872" y="0"/>
                      <a:pt x="2763" y="190"/>
                      <a:pt x="1736" y="398"/>
                    </a:cubicBezTo>
                    <a:cubicBezTo>
                      <a:pt x="1351" y="475"/>
                      <a:pt x="875" y="555"/>
                      <a:pt x="422" y="555"/>
                    </a:cubicBezTo>
                    <a:cubicBezTo>
                      <a:pt x="278" y="555"/>
                      <a:pt x="136" y="547"/>
                      <a:pt x="0" y="528"/>
                    </a:cubicBezTo>
                    <a:lnTo>
                      <a:pt x="0" y="1218"/>
                    </a:lnTo>
                    <a:cubicBezTo>
                      <a:pt x="395" y="1156"/>
                      <a:pt x="777" y="1065"/>
                      <a:pt x="1180" y="961"/>
                    </a:cubicBezTo>
                    <a:cubicBezTo>
                      <a:pt x="2242" y="689"/>
                      <a:pt x="3342" y="323"/>
                      <a:pt x="4465" y="216"/>
                    </a:cubicBezTo>
                    <a:cubicBezTo>
                      <a:pt x="4636" y="199"/>
                      <a:pt x="4804" y="192"/>
                      <a:pt x="4970" y="192"/>
                    </a:cubicBezTo>
                    <a:cubicBezTo>
                      <a:pt x="6069" y="192"/>
                      <a:pt x="7045" y="532"/>
                      <a:pt x="8054" y="882"/>
                    </a:cubicBezTo>
                    <a:cubicBezTo>
                      <a:pt x="9277" y="1308"/>
                      <a:pt x="10288" y="1624"/>
                      <a:pt x="11553" y="1624"/>
                    </a:cubicBezTo>
                    <a:cubicBezTo>
                      <a:pt x="11763" y="1624"/>
                      <a:pt x="11981" y="1615"/>
                      <a:pt x="12207" y="1597"/>
                    </a:cubicBezTo>
                    <a:cubicBezTo>
                      <a:pt x="13124" y="1523"/>
                      <a:pt x="13930" y="1149"/>
                      <a:pt x="14727" y="821"/>
                    </a:cubicBezTo>
                    <a:lnTo>
                      <a:pt x="14727" y="248"/>
                    </a:lnTo>
                    <a:cubicBezTo>
                      <a:pt x="13771" y="415"/>
                      <a:pt x="12848" y="649"/>
                      <a:pt x="11863" y="749"/>
                    </a:cubicBezTo>
                    <a:cubicBezTo>
                      <a:pt x="11579" y="778"/>
                      <a:pt x="11294" y="791"/>
                      <a:pt x="11009" y="791"/>
                    </a:cubicBezTo>
                    <a:cubicBezTo>
                      <a:pt x="9449" y="791"/>
                      <a:pt x="7874" y="396"/>
                      <a:pt x="6376" y="121"/>
                    </a:cubicBezTo>
                    <a:cubicBezTo>
                      <a:pt x="5914" y="36"/>
                      <a:pt x="5443" y="0"/>
                      <a:pt x="4968" y="0"/>
                    </a:cubicBezTo>
                    <a:close/>
                    <a:moveTo>
                      <a:pt x="4934" y="667"/>
                    </a:moveTo>
                    <a:cubicBezTo>
                      <a:pt x="4805" y="667"/>
                      <a:pt x="4675" y="672"/>
                      <a:pt x="4546" y="682"/>
                    </a:cubicBezTo>
                    <a:cubicBezTo>
                      <a:pt x="4376" y="695"/>
                      <a:pt x="3885" y="738"/>
                      <a:pt x="3817" y="945"/>
                    </a:cubicBezTo>
                    <a:cubicBezTo>
                      <a:pt x="3736" y="1195"/>
                      <a:pt x="4311" y="1342"/>
                      <a:pt x="4465" y="1414"/>
                    </a:cubicBezTo>
                    <a:cubicBezTo>
                      <a:pt x="4756" y="1548"/>
                      <a:pt x="5033" y="1677"/>
                      <a:pt x="5350" y="1677"/>
                    </a:cubicBezTo>
                    <a:cubicBezTo>
                      <a:pt x="5390" y="1677"/>
                      <a:pt x="5430" y="1675"/>
                      <a:pt x="5471" y="1670"/>
                    </a:cubicBezTo>
                    <a:cubicBezTo>
                      <a:pt x="5852" y="1630"/>
                      <a:pt x="6223" y="1535"/>
                      <a:pt x="6587" y="1417"/>
                    </a:cubicBezTo>
                    <a:cubicBezTo>
                      <a:pt x="6720" y="1373"/>
                      <a:pt x="6932" y="1344"/>
                      <a:pt x="6873" y="1160"/>
                    </a:cubicBezTo>
                    <a:cubicBezTo>
                      <a:pt x="6825" y="1011"/>
                      <a:pt x="6597" y="919"/>
                      <a:pt x="6459" y="888"/>
                    </a:cubicBezTo>
                    <a:cubicBezTo>
                      <a:pt x="6263" y="844"/>
                      <a:pt x="6061" y="796"/>
                      <a:pt x="5862" y="757"/>
                    </a:cubicBezTo>
                    <a:cubicBezTo>
                      <a:pt x="5818" y="747"/>
                      <a:pt x="5771" y="740"/>
                      <a:pt x="5725" y="731"/>
                    </a:cubicBezTo>
                    <a:cubicBezTo>
                      <a:pt x="5463" y="688"/>
                      <a:pt x="5199" y="667"/>
                      <a:pt x="4934" y="667"/>
                    </a:cubicBezTo>
                    <a:close/>
                    <a:moveTo>
                      <a:pt x="1810" y="1670"/>
                    </a:moveTo>
                    <a:cubicBezTo>
                      <a:pt x="1547" y="1670"/>
                      <a:pt x="1281" y="1689"/>
                      <a:pt x="999" y="1713"/>
                    </a:cubicBezTo>
                    <a:cubicBezTo>
                      <a:pt x="763" y="1734"/>
                      <a:pt x="486" y="1780"/>
                      <a:pt x="216" y="1780"/>
                    </a:cubicBezTo>
                    <a:cubicBezTo>
                      <a:pt x="144" y="1780"/>
                      <a:pt x="72" y="1777"/>
                      <a:pt x="2" y="1769"/>
                    </a:cubicBezTo>
                    <a:lnTo>
                      <a:pt x="2" y="1984"/>
                    </a:lnTo>
                    <a:cubicBezTo>
                      <a:pt x="81" y="1972"/>
                      <a:pt x="161" y="1960"/>
                      <a:pt x="239" y="1956"/>
                    </a:cubicBezTo>
                    <a:cubicBezTo>
                      <a:pt x="293" y="1953"/>
                      <a:pt x="348" y="1951"/>
                      <a:pt x="404" y="1951"/>
                    </a:cubicBezTo>
                    <a:cubicBezTo>
                      <a:pt x="826" y="1951"/>
                      <a:pt x="1299" y="2042"/>
                      <a:pt x="1676" y="2158"/>
                    </a:cubicBezTo>
                    <a:cubicBezTo>
                      <a:pt x="2346" y="2364"/>
                      <a:pt x="2839" y="2849"/>
                      <a:pt x="3545" y="3005"/>
                    </a:cubicBezTo>
                    <a:cubicBezTo>
                      <a:pt x="4074" y="3124"/>
                      <a:pt x="4569" y="3194"/>
                      <a:pt x="5067" y="3194"/>
                    </a:cubicBezTo>
                    <a:cubicBezTo>
                      <a:pt x="5476" y="3194"/>
                      <a:pt x="5887" y="3147"/>
                      <a:pt x="6319" y="3042"/>
                    </a:cubicBezTo>
                    <a:cubicBezTo>
                      <a:pt x="7120" y="2847"/>
                      <a:pt x="7853" y="2513"/>
                      <a:pt x="8664" y="2342"/>
                    </a:cubicBezTo>
                    <a:cubicBezTo>
                      <a:pt x="9212" y="2227"/>
                      <a:pt x="9807" y="2056"/>
                      <a:pt x="10383" y="2056"/>
                    </a:cubicBezTo>
                    <a:cubicBezTo>
                      <a:pt x="10519" y="2056"/>
                      <a:pt x="10654" y="2066"/>
                      <a:pt x="10787" y="2088"/>
                    </a:cubicBezTo>
                    <a:cubicBezTo>
                      <a:pt x="11240" y="2162"/>
                      <a:pt x="11701" y="2298"/>
                      <a:pt x="12143" y="2436"/>
                    </a:cubicBezTo>
                    <a:cubicBezTo>
                      <a:pt x="12597" y="2577"/>
                      <a:pt x="13003" y="2639"/>
                      <a:pt x="13431" y="2639"/>
                    </a:cubicBezTo>
                    <a:cubicBezTo>
                      <a:pt x="13674" y="2639"/>
                      <a:pt x="13924" y="2619"/>
                      <a:pt x="14194" y="2583"/>
                    </a:cubicBezTo>
                    <a:cubicBezTo>
                      <a:pt x="14283" y="2572"/>
                      <a:pt x="14482" y="2542"/>
                      <a:pt x="14726" y="2495"/>
                    </a:cubicBezTo>
                    <a:lnTo>
                      <a:pt x="14726" y="2185"/>
                    </a:lnTo>
                    <a:cubicBezTo>
                      <a:pt x="14714" y="2189"/>
                      <a:pt x="14701" y="2190"/>
                      <a:pt x="14689" y="2192"/>
                    </a:cubicBezTo>
                    <a:cubicBezTo>
                      <a:pt x="14239" y="2274"/>
                      <a:pt x="13807" y="2314"/>
                      <a:pt x="13365" y="2314"/>
                    </a:cubicBezTo>
                    <a:cubicBezTo>
                      <a:pt x="13171" y="2314"/>
                      <a:pt x="12976" y="2306"/>
                      <a:pt x="12776" y="2291"/>
                    </a:cubicBezTo>
                    <a:cubicBezTo>
                      <a:pt x="11759" y="2207"/>
                      <a:pt x="10801" y="1758"/>
                      <a:pt x="9774" y="1758"/>
                    </a:cubicBezTo>
                    <a:cubicBezTo>
                      <a:pt x="9762" y="1758"/>
                      <a:pt x="9750" y="1758"/>
                      <a:pt x="9738" y="1758"/>
                    </a:cubicBezTo>
                    <a:cubicBezTo>
                      <a:pt x="8824" y="1767"/>
                      <a:pt x="8073" y="1959"/>
                      <a:pt x="7203" y="2207"/>
                    </a:cubicBezTo>
                    <a:cubicBezTo>
                      <a:pt x="6697" y="2351"/>
                      <a:pt x="6146" y="2427"/>
                      <a:pt x="5602" y="2427"/>
                    </a:cubicBezTo>
                    <a:cubicBezTo>
                      <a:pt x="5268" y="2427"/>
                      <a:pt x="4937" y="2399"/>
                      <a:pt x="4620" y="2339"/>
                    </a:cubicBezTo>
                    <a:cubicBezTo>
                      <a:pt x="3965" y="2213"/>
                      <a:pt x="3379" y="1913"/>
                      <a:pt x="2737" y="1768"/>
                    </a:cubicBezTo>
                    <a:cubicBezTo>
                      <a:pt x="2418" y="1695"/>
                      <a:pt x="2115" y="1670"/>
                      <a:pt x="1810" y="16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42" name="Google Shape;3142;p49"/>
              <p:cNvSpPr/>
              <p:nvPr/>
            </p:nvSpPr>
            <p:spPr>
              <a:xfrm>
                <a:off x="2412350" y="3005525"/>
                <a:ext cx="368150" cy="22447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8979" extrusionOk="0">
                    <a:moveTo>
                      <a:pt x="0" y="1"/>
                    </a:moveTo>
                    <a:lnTo>
                      <a:pt x="0" y="8979"/>
                    </a:lnTo>
                    <a:lnTo>
                      <a:pt x="14725" y="8979"/>
                    </a:lnTo>
                    <a:lnTo>
                      <a:pt x="147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43" name="Google Shape;3143;p49"/>
              <p:cNvSpPr/>
              <p:nvPr/>
            </p:nvSpPr>
            <p:spPr>
              <a:xfrm>
                <a:off x="2412350" y="3151475"/>
                <a:ext cx="36815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14726" h="2449" extrusionOk="0">
                    <a:moveTo>
                      <a:pt x="0" y="0"/>
                    </a:moveTo>
                    <a:lnTo>
                      <a:pt x="0" y="2449"/>
                    </a:lnTo>
                    <a:lnTo>
                      <a:pt x="14725" y="2449"/>
                    </a:lnTo>
                    <a:lnTo>
                      <a:pt x="14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44" name="Google Shape;3144;p49"/>
              <p:cNvSpPr/>
              <p:nvPr/>
            </p:nvSpPr>
            <p:spPr>
              <a:xfrm>
                <a:off x="2430475" y="3171750"/>
                <a:ext cx="331825" cy="20725"/>
              </a:xfrm>
              <a:custGeom>
                <a:avLst/>
                <a:gdLst/>
                <a:ahLst/>
                <a:cxnLst/>
                <a:rect l="l" t="t" r="r" b="b"/>
                <a:pathLst>
                  <a:path w="13273" h="829" extrusionOk="0">
                    <a:moveTo>
                      <a:pt x="416" y="0"/>
                    </a:moveTo>
                    <a:cubicBezTo>
                      <a:pt x="186" y="0"/>
                      <a:pt x="1" y="184"/>
                      <a:pt x="1" y="414"/>
                    </a:cubicBezTo>
                    <a:cubicBezTo>
                      <a:pt x="1" y="642"/>
                      <a:pt x="186" y="829"/>
                      <a:pt x="416" y="829"/>
                    </a:cubicBezTo>
                    <a:cubicBezTo>
                      <a:pt x="642" y="829"/>
                      <a:pt x="830" y="643"/>
                      <a:pt x="830" y="414"/>
                    </a:cubicBezTo>
                    <a:cubicBezTo>
                      <a:pt x="830" y="184"/>
                      <a:pt x="645" y="0"/>
                      <a:pt x="416" y="0"/>
                    </a:cubicBezTo>
                    <a:close/>
                    <a:moveTo>
                      <a:pt x="2490" y="0"/>
                    </a:moveTo>
                    <a:cubicBezTo>
                      <a:pt x="2260" y="0"/>
                      <a:pt x="2075" y="184"/>
                      <a:pt x="2075" y="414"/>
                    </a:cubicBezTo>
                    <a:cubicBezTo>
                      <a:pt x="2075" y="642"/>
                      <a:pt x="2259" y="829"/>
                      <a:pt x="2490" y="829"/>
                    </a:cubicBezTo>
                    <a:cubicBezTo>
                      <a:pt x="2716" y="829"/>
                      <a:pt x="2903" y="643"/>
                      <a:pt x="2903" y="414"/>
                    </a:cubicBezTo>
                    <a:cubicBezTo>
                      <a:pt x="2903" y="184"/>
                      <a:pt x="2717" y="0"/>
                      <a:pt x="2490" y="0"/>
                    </a:cubicBezTo>
                    <a:close/>
                    <a:moveTo>
                      <a:pt x="4562" y="0"/>
                    </a:moveTo>
                    <a:cubicBezTo>
                      <a:pt x="4332" y="0"/>
                      <a:pt x="4148" y="184"/>
                      <a:pt x="4148" y="414"/>
                    </a:cubicBezTo>
                    <a:cubicBezTo>
                      <a:pt x="4148" y="642"/>
                      <a:pt x="4332" y="829"/>
                      <a:pt x="4562" y="829"/>
                    </a:cubicBezTo>
                    <a:cubicBezTo>
                      <a:pt x="4790" y="829"/>
                      <a:pt x="4977" y="643"/>
                      <a:pt x="4977" y="414"/>
                    </a:cubicBezTo>
                    <a:cubicBezTo>
                      <a:pt x="4977" y="184"/>
                      <a:pt x="4791" y="0"/>
                      <a:pt x="4562" y="0"/>
                    </a:cubicBezTo>
                    <a:close/>
                    <a:moveTo>
                      <a:pt x="6637" y="0"/>
                    </a:moveTo>
                    <a:cubicBezTo>
                      <a:pt x="6406" y="0"/>
                      <a:pt x="6222" y="184"/>
                      <a:pt x="6223" y="414"/>
                    </a:cubicBezTo>
                    <a:cubicBezTo>
                      <a:pt x="6223" y="642"/>
                      <a:pt x="6407" y="829"/>
                      <a:pt x="6637" y="829"/>
                    </a:cubicBezTo>
                    <a:cubicBezTo>
                      <a:pt x="6865" y="829"/>
                      <a:pt x="7052" y="643"/>
                      <a:pt x="7052" y="414"/>
                    </a:cubicBezTo>
                    <a:cubicBezTo>
                      <a:pt x="7052" y="184"/>
                      <a:pt x="6866" y="0"/>
                      <a:pt x="6637" y="0"/>
                    </a:cubicBezTo>
                    <a:close/>
                    <a:moveTo>
                      <a:pt x="8711" y="0"/>
                    </a:moveTo>
                    <a:cubicBezTo>
                      <a:pt x="8481" y="0"/>
                      <a:pt x="8297" y="184"/>
                      <a:pt x="8297" y="414"/>
                    </a:cubicBezTo>
                    <a:cubicBezTo>
                      <a:pt x="8297" y="642"/>
                      <a:pt x="8481" y="829"/>
                      <a:pt x="8711" y="829"/>
                    </a:cubicBezTo>
                    <a:cubicBezTo>
                      <a:pt x="8939" y="829"/>
                      <a:pt x="9126" y="643"/>
                      <a:pt x="9126" y="414"/>
                    </a:cubicBezTo>
                    <a:cubicBezTo>
                      <a:pt x="9126" y="184"/>
                      <a:pt x="8940" y="0"/>
                      <a:pt x="8711" y="0"/>
                    </a:cubicBezTo>
                    <a:close/>
                    <a:moveTo>
                      <a:pt x="10785" y="0"/>
                    </a:moveTo>
                    <a:cubicBezTo>
                      <a:pt x="10555" y="0"/>
                      <a:pt x="10370" y="184"/>
                      <a:pt x="10370" y="414"/>
                    </a:cubicBezTo>
                    <a:cubicBezTo>
                      <a:pt x="10370" y="642"/>
                      <a:pt x="10555" y="829"/>
                      <a:pt x="10785" y="829"/>
                    </a:cubicBezTo>
                    <a:cubicBezTo>
                      <a:pt x="11012" y="829"/>
                      <a:pt x="11199" y="643"/>
                      <a:pt x="11199" y="414"/>
                    </a:cubicBezTo>
                    <a:cubicBezTo>
                      <a:pt x="11199" y="184"/>
                      <a:pt x="11014" y="0"/>
                      <a:pt x="10785" y="0"/>
                    </a:cubicBezTo>
                    <a:close/>
                    <a:moveTo>
                      <a:pt x="12859" y="0"/>
                    </a:moveTo>
                    <a:cubicBezTo>
                      <a:pt x="12629" y="0"/>
                      <a:pt x="12444" y="184"/>
                      <a:pt x="12444" y="414"/>
                    </a:cubicBezTo>
                    <a:cubicBezTo>
                      <a:pt x="12444" y="642"/>
                      <a:pt x="12629" y="829"/>
                      <a:pt x="12859" y="829"/>
                    </a:cubicBezTo>
                    <a:cubicBezTo>
                      <a:pt x="13086" y="829"/>
                      <a:pt x="13273" y="643"/>
                      <a:pt x="13273" y="414"/>
                    </a:cubicBezTo>
                    <a:cubicBezTo>
                      <a:pt x="13273" y="184"/>
                      <a:pt x="13087" y="0"/>
                      <a:pt x="12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45" name="Google Shape;3145;p49"/>
              <p:cNvSpPr/>
              <p:nvPr/>
            </p:nvSpPr>
            <p:spPr>
              <a:xfrm>
                <a:off x="2412350" y="3055775"/>
                <a:ext cx="368175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4727" h="3194" extrusionOk="0">
                    <a:moveTo>
                      <a:pt x="5065" y="0"/>
                    </a:moveTo>
                    <a:cubicBezTo>
                      <a:pt x="4567" y="0"/>
                      <a:pt x="4072" y="70"/>
                      <a:pt x="3544" y="188"/>
                    </a:cubicBezTo>
                    <a:cubicBezTo>
                      <a:pt x="2838" y="346"/>
                      <a:pt x="2345" y="831"/>
                      <a:pt x="1675" y="1036"/>
                    </a:cubicBezTo>
                    <a:cubicBezTo>
                      <a:pt x="1298" y="1151"/>
                      <a:pt x="824" y="1243"/>
                      <a:pt x="402" y="1243"/>
                    </a:cubicBezTo>
                    <a:cubicBezTo>
                      <a:pt x="346" y="1243"/>
                      <a:pt x="292" y="1241"/>
                      <a:pt x="238" y="1238"/>
                    </a:cubicBezTo>
                    <a:cubicBezTo>
                      <a:pt x="161" y="1234"/>
                      <a:pt x="81" y="1223"/>
                      <a:pt x="2" y="1209"/>
                    </a:cubicBezTo>
                    <a:lnTo>
                      <a:pt x="2" y="1425"/>
                    </a:lnTo>
                    <a:cubicBezTo>
                      <a:pt x="72" y="1417"/>
                      <a:pt x="143" y="1414"/>
                      <a:pt x="215" y="1414"/>
                    </a:cubicBezTo>
                    <a:cubicBezTo>
                      <a:pt x="485" y="1414"/>
                      <a:pt x="762" y="1460"/>
                      <a:pt x="998" y="1481"/>
                    </a:cubicBezTo>
                    <a:cubicBezTo>
                      <a:pt x="1280" y="1505"/>
                      <a:pt x="1545" y="1524"/>
                      <a:pt x="1807" y="1524"/>
                    </a:cubicBezTo>
                    <a:cubicBezTo>
                      <a:pt x="2113" y="1524"/>
                      <a:pt x="2416" y="1499"/>
                      <a:pt x="2736" y="1426"/>
                    </a:cubicBezTo>
                    <a:cubicBezTo>
                      <a:pt x="3380" y="1281"/>
                      <a:pt x="3964" y="979"/>
                      <a:pt x="4619" y="855"/>
                    </a:cubicBezTo>
                    <a:cubicBezTo>
                      <a:pt x="4936" y="794"/>
                      <a:pt x="5267" y="765"/>
                      <a:pt x="5601" y="765"/>
                    </a:cubicBezTo>
                    <a:cubicBezTo>
                      <a:pt x="6146" y="765"/>
                      <a:pt x="6697" y="843"/>
                      <a:pt x="7202" y="986"/>
                    </a:cubicBezTo>
                    <a:cubicBezTo>
                      <a:pt x="8073" y="1235"/>
                      <a:pt x="8824" y="1427"/>
                      <a:pt x="9737" y="1436"/>
                    </a:cubicBezTo>
                    <a:cubicBezTo>
                      <a:pt x="9746" y="1436"/>
                      <a:pt x="9756" y="1436"/>
                      <a:pt x="9766" y="1436"/>
                    </a:cubicBezTo>
                    <a:cubicBezTo>
                      <a:pt x="10795" y="1436"/>
                      <a:pt x="11756" y="987"/>
                      <a:pt x="12777" y="903"/>
                    </a:cubicBezTo>
                    <a:cubicBezTo>
                      <a:pt x="12979" y="887"/>
                      <a:pt x="13177" y="878"/>
                      <a:pt x="13374" y="878"/>
                    </a:cubicBezTo>
                    <a:cubicBezTo>
                      <a:pt x="13813" y="878"/>
                      <a:pt x="14243" y="919"/>
                      <a:pt x="14688" y="1001"/>
                    </a:cubicBezTo>
                    <a:cubicBezTo>
                      <a:pt x="14699" y="1004"/>
                      <a:pt x="14712" y="1005"/>
                      <a:pt x="14725" y="1009"/>
                    </a:cubicBezTo>
                    <a:lnTo>
                      <a:pt x="14725" y="699"/>
                    </a:lnTo>
                    <a:cubicBezTo>
                      <a:pt x="14481" y="654"/>
                      <a:pt x="14281" y="623"/>
                      <a:pt x="14194" y="611"/>
                    </a:cubicBezTo>
                    <a:cubicBezTo>
                      <a:pt x="13922" y="575"/>
                      <a:pt x="13671" y="555"/>
                      <a:pt x="13427" y="555"/>
                    </a:cubicBezTo>
                    <a:cubicBezTo>
                      <a:pt x="13000" y="555"/>
                      <a:pt x="12595" y="616"/>
                      <a:pt x="12142" y="758"/>
                    </a:cubicBezTo>
                    <a:cubicBezTo>
                      <a:pt x="11702" y="896"/>
                      <a:pt x="11240" y="1031"/>
                      <a:pt x="10787" y="1106"/>
                    </a:cubicBezTo>
                    <a:cubicBezTo>
                      <a:pt x="10654" y="1128"/>
                      <a:pt x="10519" y="1137"/>
                      <a:pt x="10384" y="1137"/>
                    </a:cubicBezTo>
                    <a:cubicBezTo>
                      <a:pt x="9806" y="1137"/>
                      <a:pt x="9211" y="967"/>
                      <a:pt x="8664" y="852"/>
                    </a:cubicBezTo>
                    <a:cubicBezTo>
                      <a:pt x="7853" y="681"/>
                      <a:pt x="7120" y="346"/>
                      <a:pt x="6318" y="152"/>
                    </a:cubicBezTo>
                    <a:cubicBezTo>
                      <a:pt x="5886" y="47"/>
                      <a:pt x="5475" y="0"/>
                      <a:pt x="5065" y="0"/>
                    </a:cubicBezTo>
                    <a:close/>
                    <a:moveTo>
                      <a:pt x="5347" y="1519"/>
                    </a:moveTo>
                    <a:cubicBezTo>
                      <a:pt x="5031" y="1519"/>
                      <a:pt x="4753" y="1648"/>
                      <a:pt x="4464" y="1782"/>
                    </a:cubicBezTo>
                    <a:cubicBezTo>
                      <a:pt x="4311" y="1853"/>
                      <a:pt x="3734" y="2002"/>
                      <a:pt x="3816" y="2250"/>
                    </a:cubicBezTo>
                    <a:cubicBezTo>
                      <a:pt x="3883" y="2457"/>
                      <a:pt x="4376" y="2500"/>
                      <a:pt x="4546" y="2513"/>
                    </a:cubicBezTo>
                    <a:cubicBezTo>
                      <a:pt x="4675" y="2523"/>
                      <a:pt x="4804" y="2528"/>
                      <a:pt x="4933" y="2528"/>
                    </a:cubicBezTo>
                    <a:cubicBezTo>
                      <a:pt x="5198" y="2528"/>
                      <a:pt x="5462" y="2507"/>
                      <a:pt x="5724" y="2464"/>
                    </a:cubicBezTo>
                    <a:cubicBezTo>
                      <a:pt x="5769" y="2456"/>
                      <a:pt x="5816" y="2448"/>
                      <a:pt x="5862" y="2438"/>
                    </a:cubicBezTo>
                    <a:cubicBezTo>
                      <a:pt x="6061" y="2399"/>
                      <a:pt x="6263" y="2351"/>
                      <a:pt x="6459" y="2307"/>
                    </a:cubicBezTo>
                    <a:cubicBezTo>
                      <a:pt x="6597" y="2276"/>
                      <a:pt x="6825" y="2184"/>
                      <a:pt x="6874" y="2035"/>
                    </a:cubicBezTo>
                    <a:cubicBezTo>
                      <a:pt x="6932" y="1852"/>
                      <a:pt x="6721" y="1822"/>
                      <a:pt x="6586" y="1778"/>
                    </a:cubicBezTo>
                    <a:cubicBezTo>
                      <a:pt x="6222" y="1660"/>
                      <a:pt x="5852" y="1565"/>
                      <a:pt x="5471" y="1526"/>
                    </a:cubicBezTo>
                    <a:cubicBezTo>
                      <a:pt x="5429" y="1521"/>
                      <a:pt x="5388" y="1519"/>
                      <a:pt x="5347" y="1519"/>
                    </a:cubicBezTo>
                    <a:close/>
                    <a:moveTo>
                      <a:pt x="11556" y="1570"/>
                    </a:moveTo>
                    <a:cubicBezTo>
                      <a:pt x="10290" y="1570"/>
                      <a:pt x="9278" y="1887"/>
                      <a:pt x="8054" y="2312"/>
                    </a:cubicBezTo>
                    <a:cubicBezTo>
                      <a:pt x="7043" y="2661"/>
                      <a:pt x="6068" y="3002"/>
                      <a:pt x="4968" y="3002"/>
                    </a:cubicBezTo>
                    <a:cubicBezTo>
                      <a:pt x="4803" y="3002"/>
                      <a:pt x="4635" y="2995"/>
                      <a:pt x="4464" y="2978"/>
                    </a:cubicBezTo>
                    <a:cubicBezTo>
                      <a:pt x="3340" y="2870"/>
                      <a:pt x="2242" y="2505"/>
                      <a:pt x="1179" y="2233"/>
                    </a:cubicBezTo>
                    <a:cubicBezTo>
                      <a:pt x="777" y="2128"/>
                      <a:pt x="394" y="2038"/>
                      <a:pt x="0" y="1976"/>
                    </a:cubicBezTo>
                    <a:lnTo>
                      <a:pt x="0" y="2666"/>
                    </a:lnTo>
                    <a:cubicBezTo>
                      <a:pt x="136" y="2647"/>
                      <a:pt x="278" y="2639"/>
                      <a:pt x="421" y="2639"/>
                    </a:cubicBezTo>
                    <a:cubicBezTo>
                      <a:pt x="875" y="2639"/>
                      <a:pt x="1350" y="2719"/>
                      <a:pt x="1735" y="2796"/>
                    </a:cubicBezTo>
                    <a:cubicBezTo>
                      <a:pt x="2763" y="3004"/>
                      <a:pt x="3872" y="3194"/>
                      <a:pt x="4969" y="3194"/>
                    </a:cubicBezTo>
                    <a:cubicBezTo>
                      <a:pt x="5443" y="3194"/>
                      <a:pt x="5914" y="3158"/>
                      <a:pt x="6376" y="3073"/>
                    </a:cubicBezTo>
                    <a:cubicBezTo>
                      <a:pt x="7874" y="2797"/>
                      <a:pt x="9451" y="2403"/>
                      <a:pt x="11011" y="2403"/>
                    </a:cubicBezTo>
                    <a:cubicBezTo>
                      <a:pt x="11296" y="2403"/>
                      <a:pt x="11580" y="2416"/>
                      <a:pt x="11863" y="2445"/>
                    </a:cubicBezTo>
                    <a:cubicBezTo>
                      <a:pt x="12846" y="2545"/>
                      <a:pt x="13769" y="2779"/>
                      <a:pt x="14726" y="2946"/>
                    </a:cubicBezTo>
                    <a:lnTo>
                      <a:pt x="14726" y="2373"/>
                    </a:lnTo>
                    <a:cubicBezTo>
                      <a:pt x="13930" y="2045"/>
                      <a:pt x="13122" y="1671"/>
                      <a:pt x="12206" y="1597"/>
                    </a:cubicBezTo>
                    <a:cubicBezTo>
                      <a:pt x="11981" y="1579"/>
                      <a:pt x="11765" y="1570"/>
                      <a:pt x="11556" y="15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46" name="Google Shape;3146;p49"/>
              <p:cNvSpPr/>
              <p:nvPr/>
            </p:nvSpPr>
            <p:spPr>
              <a:xfrm>
                <a:off x="2523825" y="2496900"/>
                <a:ext cx="145175" cy="145150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5806" extrusionOk="0">
                    <a:moveTo>
                      <a:pt x="2903" y="0"/>
                    </a:moveTo>
                    <a:cubicBezTo>
                      <a:pt x="1300" y="0"/>
                      <a:pt x="1" y="1300"/>
                      <a:pt x="1" y="2903"/>
                    </a:cubicBezTo>
                    <a:cubicBezTo>
                      <a:pt x="1" y="4506"/>
                      <a:pt x="1300" y="5806"/>
                      <a:pt x="2903" y="5806"/>
                    </a:cubicBezTo>
                    <a:cubicBezTo>
                      <a:pt x="4507" y="5806"/>
                      <a:pt x="5806" y="4506"/>
                      <a:pt x="5806" y="2903"/>
                    </a:cubicBezTo>
                    <a:cubicBezTo>
                      <a:pt x="5806" y="1300"/>
                      <a:pt x="4507" y="0"/>
                      <a:pt x="29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47" name="Google Shape;3147;p49"/>
              <p:cNvSpPr/>
              <p:nvPr/>
            </p:nvSpPr>
            <p:spPr>
              <a:xfrm>
                <a:off x="2484825" y="2270100"/>
                <a:ext cx="209825" cy="597000"/>
              </a:xfrm>
              <a:custGeom>
                <a:avLst/>
                <a:gdLst/>
                <a:ahLst/>
                <a:cxnLst/>
                <a:rect l="l" t="t" r="r" b="b"/>
                <a:pathLst>
                  <a:path w="8393" h="23880" extrusionOk="0">
                    <a:moveTo>
                      <a:pt x="4398" y="8406"/>
                    </a:moveTo>
                    <a:cubicBezTo>
                      <a:pt x="5273" y="8406"/>
                      <a:pt x="6155" y="8719"/>
                      <a:pt x="6854" y="9336"/>
                    </a:cubicBezTo>
                    <a:cubicBezTo>
                      <a:pt x="7628" y="10019"/>
                      <a:pt x="8084" y="10980"/>
                      <a:pt x="8103" y="11976"/>
                    </a:cubicBezTo>
                    <a:cubicBezTo>
                      <a:pt x="8115" y="12676"/>
                      <a:pt x="7916" y="13364"/>
                      <a:pt x="7527" y="13968"/>
                    </a:cubicBezTo>
                    <a:cubicBezTo>
                      <a:pt x="7253" y="14391"/>
                      <a:pt x="6985" y="14728"/>
                      <a:pt x="6567" y="14995"/>
                    </a:cubicBezTo>
                    <a:cubicBezTo>
                      <a:pt x="5740" y="15523"/>
                      <a:pt x="5020" y="15709"/>
                      <a:pt x="4415" y="15709"/>
                    </a:cubicBezTo>
                    <a:cubicBezTo>
                      <a:pt x="3821" y="15709"/>
                      <a:pt x="3338" y="15529"/>
                      <a:pt x="2974" y="15316"/>
                    </a:cubicBezTo>
                    <a:cubicBezTo>
                      <a:pt x="1060" y="14193"/>
                      <a:pt x="456" y="12157"/>
                      <a:pt x="977" y="10839"/>
                    </a:cubicBezTo>
                    <a:cubicBezTo>
                      <a:pt x="1276" y="10080"/>
                      <a:pt x="1707" y="9527"/>
                      <a:pt x="2370" y="9049"/>
                    </a:cubicBezTo>
                    <a:cubicBezTo>
                      <a:pt x="2968" y="8617"/>
                      <a:pt x="3680" y="8406"/>
                      <a:pt x="4398" y="8406"/>
                    </a:cubicBezTo>
                    <a:close/>
                    <a:moveTo>
                      <a:pt x="3140" y="0"/>
                    </a:moveTo>
                    <a:lnTo>
                      <a:pt x="3140" y="278"/>
                    </a:lnTo>
                    <a:lnTo>
                      <a:pt x="4324" y="278"/>
                    </a:lnTo>
                    <a:lnTo>
                      <a:pt x="4324" y="8130"/>
                    </a:lnTo>
                    <a:cubicBezTo>
                      <a:pt x="3575" y="8144"/>
                      <a:pt x="2832" y="8374"/>
                      <a:pt x="2207" y="8825"/>
                    </a:cubicBezTo>
                    <a:cubicBezTo>
                      <a:pt x="1497" y="9337"/>
                      <a:pt x="1039" y="9927"/>
                      <a:pt x="718" y="10739"/>
                    </a:cubicBezTo>
                    <a:cubicBezTo>
                      <a:pt x="0" y="12557"/>
                      <a:pt x="1230" y="14616"/>
                      <a:pt x="2832" y="15558"/>
                    </a:cubicBezTo>
                    <a:cubicBezTo>
                      <a:pt x="3301" y="15834"/>
                      <a:pt x="3802" y="15975"/>
                      <a:pt x="4324" y="15990"/>
                    </a:cubicBezTo>
                    <a:lnTo>
                      <a:pt x="4324" y="23601"/>
                    </a:lnTo>
                    <a:lnTo>
                      <a:pt x="3140" y="23601"/>
                    </a:lnTo>
                    <a:lnTo>
                      <a:pt x="3140" y="23879"/>
                    </a:lnTo>
                    <a:lnTo>
                      <a:pt x="5762" y="23879"/>
                    </a:lnTo>
                    <a:lnTo>
                      <a:pt x="5762" y="23601"/>
                    </a:lnTo>
                    <a:lnTo>
                      <a:pt x="4602" y="23601"/>
                    </a:lnTo>
                    <a:lnTo>
                      <a:pt x="4602" y="15985"/>
                    </a:lnTo>
                    <a:cubicBezTo>
                      <a:pt x="5280" y="15944"/>
                      <a:pt x="5992" y="15695"/>
                      <a:pt x="6715" y="15232"/>
                    </a:cubicBezTo>
                    <a:cubicBezTo>
                      <a:pt x="7204" y="14921"/>
                      <a:pt x="7505" y="14513"/>
                      <a:pt x="7760" y="14119"/>
                    </a:cubicBezTo>
                    <a:cubicBezTo>
                      <a:pt x="8179" y="13470"/>
                      <a:pt x="8393" y="12727"/>
                      <a:pt x="8378" y="11973"/>
                    </a:cubicBezTo>
                    <a:cubicBezTo>
                      <a:pt x="8359" y="10899"/>
                      <a:pt x="7869" y="9863"/>
                      <a:pt x="7036" y="9129"/>
                    </a:cubicBezTo>
                    <a:cubicBezTo>
                      <a:pt x="6340" y="8515"/>
                      <a:pt x="5474" y="8182"/>
                      <a:pt x="4602" y="8136"/>
                    </a:cubicBezTo>
                    <a:lnTo>
                      <a:pt x="4602" y="278"/>
                    </a:lnTo>
                    <a:lnTo>
                      <a:pt x="5762" y="278"/>
                    </a:lnTo>
                    <a:lnTo>
                      <a:pt x="57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148" name="Google Shape;3148;p49"/>
            <p:cNvGrpSpPr/>
            <p:nvPr/>
          </p:nvGrpSpPr>
          <p:grpSpPr>
            <a:xfrm>
              <a:off x="-1755951" y="3857544"/>
              <a:ext cx="2236596" cy="386456"/>
              <a:chOff x="5100638" y="3089000"/>
              <a:chExt cx="998525" cy="172525"/>
            </a:xfrm>
          </p:grpSpPr>
          <p:sp>
            <p:nvSpPr>
              <p:cNvPr id="3149" name="Google Shape;3149;p49"/>
              <p:cNvSpPr/>
              <p:nvPr/>
            </p:nvSpPr>
            <p:spPr>
              <a:xfrm>
                <a:off x="5551438" y="3089000"/>
                <a:ext cx="547725" cy="17250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6900" extrusionOk="0">
                    <a:moveTo>
                      <a:pt x="1" y="1"/>
                    </a:moveTo>
                    <a:lnTo>
                      <a:pt x="1" y="6900"/>
                    </a:lnTo>
                    <a:lnTo>
                      <a:pt x="18462" y="6900"/>
                    </a:lnTo>
                    <a:cubicBezTo>
                      <a:pt x="20367" y="6900"/>
                      <a:pt x="21909" y="5354"/>
                      <a:pt x="21909" y="3450"/>
                    </a:cubicBezTo>
                    <a:cubicBezTo>
                      <a:pt x="21909" y="2497"/>
                      <a:pt x="21523" y="1635"/>
                      <a:pt x="20900" y="1011"/>
                    </a:cubicBezTo>
                    <a:cubicBezTo>
                      <a:pt x="20276" y="387"/>
                      <a:pt x="19414" y="1"/>
                      <a:pt x="184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50" name="Google Shape;3150;p49"/>
              <p:cNvSpPr/>
              <p:nvPr/>
            </p:nvSpPr>
            <p:spPr>
              <a:xfrm>
                <a:off x="5100638" y="3089000"/>
                <a:ext cx="678875" cy="172525"/>
              </a:xfrm>
              <a:custGeom>
                <a:avLst/>
                <a:gdLst/>
                <a:ahLst/>
                <a:cxnLst/>
                <a:rect l="l" t="t" r="r" b="b"/>
                <a:pathLst>
                  <a:path w="27155" h="6901" extrusionOk="0">
                    <a:moveTo>
                      <a:pt x="335" y="1"/>
                    </a:moveTo>
                    <a:cubicBezTo>
                      <a:pt x="151" y="1"/>
                      <a:pt x="1" y="151"/>
                      <a:pt x="1" y="336"/>
                    </a:cubicBezTo>
                    <a:cubicBezTo>
                      <a:pt x="1" y="520"/>
                      <a:pt x="151" y="669"/>
                      <a:pt x="335" y="669"/>
                    </a:cubicBezTo>
                    <a:lnTo>
                      <a:pt x="23360" y="669"/>
                    </a:lnTo>
                    <a:cubicBezTo>
                      <a:pt x="24857" y="669"/>
                      <a:pt x="26069" y="1882"/>
                      <a:pt x="26069" y="3379"/>
                    </a:cubicBezTo>
                    <a:cubicBezTo>
                      <a:pt x="26069" y="4874"/>
                      <a:pt x="24857" y="6087"/>
                      <a:pt x="23360" y="6087"/>
                    </a:cubicBezTo>
                    <a:lnTo>
                      <a:pt x="335" y="6087"/>
                    </a:lnTo>
                    <a:cubicBezTo>
                      <a:pt x="151" y="6087"/>
                      <a:pt x="1" y="6236"/>
                      <a:pt x="1" y="6422"/>
                    </a:cubicBezTo>
                    <a:lnTo>
                      <a:pt x="1" y="6567"/>
                    </a:lnTo>
                    <a:cubicBezTo>
                      <a:pt x="1" y="6751"/>
                      <a:pt x="151" y="6901"/>
                      <a:pt x="335" y="6901"/>
                    </a:cubicBezTo>
                    <a:lnTo>
                      <a:pt x="23613" y="6901"/>
                    </a:lnTo>
                    <a:cubicBezTo>
                      <a:pt x="25510" y="6900"/>
                      <a:pt x="27110" y="5401"/>
                      <a:pt x="27140" y="3504"/>
                    </a:cubicBezTo>
                    <a:cubicBezTo>
                      <a:pt x="27154" y="2529"/>
                      <a:pt x="26766" y="1647"/>
                      <a:pt x="26132" y="1011"/>
                    </a:cubicBezTo>
                    <a:cubicBezTo>
                      <a:pt x="25507" y="387"/>
                      <a:pt x="24645" y="1"/>
                      <a:pt x="236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51" name="Google Shape;3151;p49"/>
              <p:cNvSpPr/>
              <p:nvPr/>
            </p:nvSpPr>
            <p:spPr>
              <a:xfrm>
                <a:off x="5125613" y="3105725"/>
                <a:ext cx="626750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25070" h="5418" extrusionOk="0">
                    <a:moveTo>
                      <a:pt x="1" y="0"/>
                    </a:moveTo>
                    <a:lnTo>
                      <a:pt x="1" y="5418"/>
                    </a:lnTo>
                    <a:lnTo>
                      <a:pt x="22361" y="5418"/>
                    </a:lnTo>
                    <a:cubicBezTo>
                      <a:pt x="23858" y="5418"/>
                      <a:pt x="25070" y="4205"/>
                      <a:pt x="25070" y="2710"/>
                    </a:cubicBezTo>
                    <a:cubicBezTo>
                      <a:pt x="25070" y="1213"/>
                      <a:pt x="23858" y="0"/>
                      <a:pt x="223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52" name="Google Shape;3152;p49"/>
              <p:cNvSpPr/>
              <p:nvPr/>
            </p:nvSpPr>
            <p:spPr>
              <a:xfrm>
                <a:off x="5821638" y="3137600"/>
                <a:ext cx="220925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8837" h="2868" extrusionOk="0">
                    <a:moveTo>
                      <a:pt x="122" y="0"/>
                    </a:moveTo>
                    <a:cubicBezTo>
                      <a:pt x="122" y="68"/>
                      <a:pt x="67" y="122"/>
                      <a:pt x="1" y="122"/>
                    </a:cubicBezTo>
                    <a:lnTo>
                      <a:pt x="1" y="2746"/>
                    </a:lnTo>
                    <a:cubicBezTo>
                      <a:pt x="67" y="2746"/>
                      <a:pt x="122" y="2800"/>
                      <a:pt x="122" y="2868"/>
                    </a:cubicBezTo>
                    <a:lnTo>
                      <a:pt x="8715" y="2868"/>
                    </a:lnTo>
                    <a:cubicBezTo>
                      <a:pt x="8715" y="2800"/>
                      <a:pt x="8769" y="2746"/>
                      <a:pt x="8837" y="2746"/>
                    </a:cubicBezTo>
                    <a:lnTo>
                      <a:pt x="8837" y="122"/>
                    </a:lnTo>
                    <a:cubicBezTo>
                      <a:pt x="8769" y="122"/>
                      <a:pt x="8715" y="68"/>
                      <a:pt x="87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53" name="Google Shape;3153;p49"/>
              <p:cNvSpPr/>
              <p:nvPr/>
            </p:nvSpPr>
            <p:spPr>
              <a:xfrm>
                <a:off x="5862938" y="3164225"/>
                <a:ext cx="14075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5630" h="738" extrusionOk="0">
                    <a:moveTo>
                      <a:pt x="2296" y="1"/>
                    </a:moveTo>
                    <a:cubicBezTo>
                      <a:pt x="2264" y="1"/>
                      <a:pt x="2231" y="6"/>
                      <a:pt x="2197" y="17"/>
                    </a:cubicBezTo>
                    <a:cubicBezTo>
                      <a:pt x="2064" y="60"/>
                      <a:pt x="2009" y="196"/>
                      <a:pt x="1988" y="327"/>
                    </a:cubicBezTo>
                    <a:cubicBezTo>
                      <a:pt x="1956" y="524"/>
                      <a:pt x="2113" y="737"/>
                      <a:pt x="2317" y="737"/>
                    </a:cubicBezTo>
                    <a:cubicBezTo>
                      <a:pt x="2332" y="737"/>
                      <a:pt x="2347" y="736"/>
                      <a:pt x="2362" y="733"/>
                    </a:cubicBezTo>
                    <a:cubicBezTo>
                      <a:pt x="2550" y="704"/>
                      <a:pt x="2719" y="471"/>
                      <a:pt x="2650" y="282"/>
                    </a:cubicBezTo>
                    <a:cubicBezTo>
                      <a:pt x="2629" y="227"/>
                      <a:pt x="2600" y="177"/>
                      <a:pt x="2561" y="131"/>
                    </a:cubicBezTo>
                    <a:cubicBezTo>
                      <a:pt x="2492" y="53"/>
                      <a:pt x="2399" y="1"/>
                      <a:pt x="2296" y="1"/>
                    </a:cubicBezTo>
                    <a:close/>
                    <a:moveTo>
                      <a:pt x="340" y="2"/>
                    </a:moveTo>
                    <a:cubicBezTo>
                      <a:pt x="308" y="2"/>
                      <a:pt x="275" y="7"/>
                      <a:pt x="242" y="18"/>
                    </a:cubicBezTo>
                    <a:cubicBezTo>
                      <a:pt x="108" y="62"/>
                      <a:pt x="52" y="196"/>
                      <a:pt x="31" y="328"/>
                    </a:cubicBezTo>
                    <a:cubicBezTo>
                      <a:pt x="0" y="527"/>
                      <a:pt x="158" y="738"/>
                      <a:pt x="362" y="738"/>
                    </a:cubicBezTo>
                    <a:cubicBezTo>
                      <a:pt x="376" y="738"/>
                      <a:pt x="391" y="736"/>
                      <a:pt x="406" y="734"/>
                    </a:cubicBezTo>
                    <a:cubicBezTo>
                      <a:pt x="596" y="704"/>
                      <a:pt x="763" y="472"/>
                      <a:pt x="693" y="284"/>
                    </a:cubicBezTo>
                    <a:cubicBezTo>
                      <a:pt x="675" y="227"/>
                      <a:pt x="644" y="177"/>
                      <a:pt x="606" y="132"/>
                    </a:cubicBezTo>
                    <a:cubicBezTo>
                      <a:pt x="537" y="54"/>
                      <a:pt x="443" y="2"/>
                      <a:pt x="340" y="2"/>
                    </a:cubicBezTo>
                    <a:close/>
                    <a:moveTo>
                      <a:pt x="1319" y="2"/>
                    </a:moveTo>
                    <a:cubicBezTo>
                      <a:pt x="1286" y="2"/>
                      <a:pt x="1253" y="7"/>
                      <a:pt x="1220" y="18"/>
                    </a:cubicBezTo>
                    <a:cubicBezTo>
                      <a:pt x="1086" y="62"/>
                      <a:pt x="1030" y="196"/>
                      <a:pt x="1010" y="328"/>
                    </a:cubicBezTo>
                    <a:cubicBezTo>
                      <a:pt x="979" y="527"/>
                      <a:pt x="1137" y="738"/>
                      <a:pt x="1340" y="738"/>
                    </a:cubicBezTo>
                    <a:cubicBezTo>
                      <a:pt x="1355" y="738"/>
                      <a:pt x="1370" y="736"/>
                      <a:pt x="1384" y="734"/>
                    </a:cubicBezTo>
                    <a:cubicBezTo>
                      <a:pt x="1575" y="704"/>
                      <a:pt x="1742" y="472"/>
                      <a:pt x="1672" y="284"/>
                    </a:cubicBezTo>
                    <a:cubicBezTo>
                      <a:pt x="1652" y="227"/>
                      <a:pt x="1622" y="177"/>
                      <a:pt x="1584" y="132"/>
                    </a:cubicBezTo>
                    <a:cubicBezTo>
                      <a:pt x="1516" y="54"/>
                      <a:pt x="1422" y="2"/>
                      <a:pt x="1319" y="2"/>
                    </a:cubicBezTo>
                    <a:close/>
                    <a:moveTo>
                      <a:pt x="3251" y="2"/>
                    </a:moveTo>
                    <a:cubicBezTo>
                      <a:pt x="3219" y="2"/>
                      <a:pt x="3186" y="7"/>
                      <a:pt x="3152" y="18"/>
                    </a:cubicBezTo>
                    <a:cubicBezTo>
                      <a:pt x="3019" y="62"/>
                      <a:pt x="2962" y="196"/>
                      <a:pt x="2942" y="328"/>
                    </a:cubicBezTo>
                    <a:cubicBezTo>
                      <a:pt x="2911" y="527"/>
                      <a:pt x="3068" y="738"/>
                      <a:pt x="3272" y="738"/>
                    </a:cubicBezTo>
                    <a:cubicBezTo>
                      <a:pt x="3287" y="738"/>
                      <a:pt x="3301" y="736"/>
                      <a:pt x="3316" y="734"/>
                    </a:cubicBezTo>
                    <a:cubicBezTo>
                      <a:pt x="3506" y="704"/>
                      <a:pt x="3673" y="472"/>
                      <a:pt x="3604" y="284"/>
                    </a:cubicBezTo>
                    <a:cubicBezTo>
                      <a:pt x="3586" y="227"/>
                      <a:pt x="3555" y="177"/>
                      <a:pt x="3516" y="132"/>
                    </a:cubicBezTo>
                    <a:cubicBezTo>
                      <a:pt x="3448" y="54"/>
                      <a:pt x="3354" y="2"/>
                      <a:pt x="3251" y="2"/>
                    </a:cubicBezTo>
                    <a:close/>
                    <a:moveTo>
                      <a:pt x="4229" y="2"/>
                    </a:moveTo>
                    <a:cubicBezTo>
                      <a:pt x="4197" y="2"/>
                      <a:pt x="4164" y="7"/>
                      <a:pt x="4131" y="18"/>
                    </a:cubicBezTo>
                    <a:cubicBezTo>
                      <a:pt x="3997" y="62"/>
                      <a:pt x="3941" y="196"/>
                      <a:pt x="3920" y="328"/>
                    </a:cubicBezTo>
                    <a:cubicBezTo>
                      <a:pt x="3889" y="527"/>
                      <a:pt x="4048" y="738"/>
                      <a:pt x="4251" y="738"/>
                    </a:cubicBezTo>
                    <a:cubicBezTo>
                      <a:pt x="4265" y="738"/>
                      <a:pt x="4280" y="736"/>
                      <a:pt x="4295" y="734"/>
                    </a:cubicBezTo>
                    <a:cubicBezTo>
                      <a:pt x="4485" y="704"/>
                      <a:pt x="4652" y="472"/>
                      <a:pt x="4582" y="284"/>
                    </a:cubicBezTo>
                    <a:cubicBezTo>
                      <a:pt x="4563" y="227"/>
                      <a:pt x="4532" y="177"/>
                      <a:pt x="4495" y="132"/>
                    </a:cubicBezTo>
                    <a:cubicBezTo>
                      <a:pt x="4426" y="54"/>
                      <a:pt x="4332" y="2"/>
                      <a:pt x="4229" y="2"/>
                    </a:cubicBezTo>
                    <a:close/>
                    <a:moveTo>
                      <a:pt x="5207" y="2"/>
                    </a:moveTo>
                    <a:cubicBezTo>
                      <a:pt x="5175" y="2"/>
                      <a:pt x="5142" y="7"/>
                      <a:pt x="5109" y="18"/>
                    </a:cubicBezTo>
                    <a:cubicBezTo>
                      <a:pt x="4975" y="62"/>
                      <a:pt x="4918" y="196"/>
                      <a:pt x="4898" y="328"/>
                    </a:cubicBezTo>
                    <a:cubicBezTo>
                      <a:pt x="4867" y="527"/>
                      <a:pt x="5024" y="738"/>
                      <a:pt x="5228" y="738"/>
                    </a:cubicBezTo>
                    <a:cubicBezTo>
                      <a:pt x="5243" y="738"/>
                      <a:pt x="5257" y="736"/>
                      <a:pt x="5272" y="734"/>
                    </a:cubicBezTo>
                    <a:cubicBezTo>
                      <a:pt x="5463" y="704"/>
                      <a:pt x="5630" y="472"/>
                      <a:pt x="5560" y="284"/>
                    </a:cubicBezTo>
                    <a:cubicBezTo>
                      <a:pt x="5540" y="227"/>
                      <a:pt x="5511" y="177"/>
                      <a:pt x="5472" y="132"/>
                    </a:cubicBezTo>
                    <a:cubicBezTo>
                      <a:pt x="5404" y="54"/>
                      <a:pt x="5310" y="2"/>
                      <a:pt x="5207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54" name="Google Shape;3154;p49"/>
              <p:cNvSpPr/>
              <p:nvPr/>
            </p:nvSpPr>
            <p:spPr>
              <a:xfrm>
                <a:off x="5125613" y="3125800"/>
                <a:ext cx="567375" cy="97225"/>
              </a:xfrm>
              <a:custGeom>
                <a:avLst/>
                <a:gdLst/>
                <a:ahLst/>
                <a:cxnLst/>
                <a:rect l="l" t="t" r="r" b="b"/>
                <a:pathLst>
                  <a:path w="22695" h="3889" extrusionOk="0">
                    <a:moveTo>
                      <a:pt x="1" y="1"/>
                    </a:moveTo>
                    <a:lnTo>
                      <a:pt x="1" y="631"/>
                    </a:lnTo>
                    <a:lnTo>
                      <a:pt x="22666" y="631"/>
                    </a:lnTo>
                    <a:cubicBezTo>
                      <a:pt x="22681" y="631"/>
                      <a:pt x="22693" y="619"/>
                      <a:pt x="22694" y="604"/>
                    </a:cubicBezTo>
                    <a:lnTo>
                      <a:pt x="22694" y="27"/>
                    </a:lnTo>
                    <a:cubicBezTo>
                      <a:pt x="22694" y="12"/>
                      <a:pt x="22682" y="1"/>
                      <a:pt x="22667" y="1"/>
                    </a:cubicBezTo>
                    <a:close/>
                    <a:moveTo>
                      <a:pt x="1" y="1631"/>
                    </a:moveTo>
                    <a:lnTo>
                      <a:pt x="1" y="2261"/>
                    </a:lnTo>
                    <a:lnTo>
                      <a:pt x="22667" y="2261"/>
                    </a:lnTo>
                    <a:cubicBezTo>
                      <a:pt x="22681" y="2261"/>
                      <a:pt x="22693" y="2249"/>
                      <a:pt x="22693" y="2234"/>
                    </a:cubicBezTo>
                    <a:lnTo>
                      <a:pt x="22693" y="1657"/>
                    </a:lnTo>
                    <a:cubicBezTo>
                      <a:pt x="22693" y="1642"/>
                      <a:pt x="22681" y="1631"/>
                      <a:pt x="22666" y="1631"/>
                    </a:cubicBezTo>
                    <a:close/>
                    <a:moveTo>
                      <a:pt x="1" y="3260"/>
                    </a:moveTo>
                    <a:lnTo>
                      <a:pt x="1" y="3889"/>
                    </a:lnTo>
                    <a:lnTo>
                      <a:pt x="22667" y="3889"/>
                    </a:lnTo>
                    <a:cubicBezTo>
                      <a:pt x="22681" y="3889"/>
                      <a:pt x="22693" y="3877"/>
                      <a:pt x="22693" y="3862"/>
                    </a:cubicBezTo>
                    <a:lnTo>
                      <a:pt x="22693" y="3286"/>
                    </a:lnTo>
                    <a:cubicBezTo>
                      <a:pt x="22693" y="3271"/>
                      <a:pt x="22681" y="3260"/>
                      <a:pt x="22666" y="3260"/>
                    </a:cubicBezTo>
                    <a:close/>
                  </a:path>
                </a:pathLst>
              </a:custGeom>
              <a:solidFill>
                <a:srgbClr val="F9B05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155" name="Google Shape;3155;p49"/>
            <p:cNvGrpSpPr/>
            <p:nvPr/>
          </p:nvGrpSpPr>
          <p:grpSpPr>
            <a:xfrm rot="10800000">
              <a:off x="-1755938" y="3551407"/>
              <a:ext cx="2078795" cy="306152"/>
              <a:chOff x="5178325" y="1049075"/>
              <a:chExt cx="928075" cy="136675"/>
            </a:xfrm>
          </p:grpSpPr>
          <p:sp>
            <p:nvSpPr>
              <p:cNvPr id="3156" name="Google Shape;3156;p49"/>
              <p:cNvSpPr/>
              <p:nvPr/>
            </p:nvSpPr>
            <p:spPr>
              <a:xfrm>
                <a:off x="5178325" y="1049075"/>
                <a:ext cx="9280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37123" h="5467" extrusionOk="0">
                    <a:moveTo>
                      <a:pt x="0" y="1"/>
                    </a:moveTo>
                    <a:lnTo>
                      <a:pt x="0" y="5466"/>
                    </a:lnTo>
                    <a:lnTo>
                      <a:pt x="37122" y="5466"/>
                    </a:lnTo>
                    <a:lnTo>
                      <a:pt x="371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57" name="Google Shape;3157;p49"/>
              <p:cNvSpPr/>
              <p:nvPr/>
            </p:nvSpPr>
            <p:spPr>
              <a:xfrm>
                <a:off x="5342300" y="1076050"/>
                <a:ext cx="76350" cy="82675"/>
              </a:xfrm>
              <a:custGeom>
                <a:avLst/>
                <a:gdLst/>
                <a:ahLst/>
                <a:cxnLst/>
                <a:rect l="l" t="t" r="r" b="b"/>
                <a:pathLst>
                  <a:path w="3054" h="3307" extrusionOk="0">
                    <a:moveTo>
                      <a:pt x="298" y="1"/>
                    </a:moveTo>
                    <a:cubicBezTo>
                      <a:pt x="134" y="1"/>
                      <a:pt x="0" y="135"/>
                      <a:pt x="0" y="299"/>
                    </a:cubicBezTo>
                    <a:cubicBezTo>
                      <a:pt x="0" y="464"/>
                      <a:pt x="134" y="598"/>
                      <a:pt x="298" y="598"/>
                    </a:cubicBezTo>
                    <a:lnTo>
                      <a:pt x="2756" y="598"/>
                    </a:lnTo>
                    <a:cubicBezTo>
                      <a:pt x="2920" y="598"/>
                      <a:pt x="3054" y="464"/>
                      <a:pt x="3054" y="299"/>
                    </a:cubicBezTo>
                    <a:cubicBezTo>
                      <a:pt x="3054" y="135"/>
                      <a:pt x="2920" y="1"/>
                      <a:pt x="2756" y="1"/>
                    </a:cubicBezTo>
                    <a:close/>
                    <a:moveTo>
                      <a:pt x="298" y="1357"/>
                    </a:moveTo>
                    <a:cubicBezTo>
                      <a:pt x="134" y="1357"/>
                      <a:pt x="0" y="1491"/>
                      <a:pt x="0" y="1654"/>
                    </a:cubicBezTo>
                    <a:cubicBezTo>
                      <a:pt x="0" y="1819"/>
                      <a:pt x="134" y="1953"/>
                      <a:pt x="298" y="1953"/>
                    </a:cubicBezTo>
                    <a:lnTo>
                      <a:pt x="2756" y="1953"/>
                    </a:lnTo>
                    <a:cubicBezTo>
                      <a:pt x="2920" y="1952"/>
                      <a:pt x="3054" y="1819"/>
                      <a:pt x="3054" y="1654"/>
                    </a:cubicBezTo>
                    <a:cubicBezTo>
                      <a:pt x="3054" y="1491"/>
                      <a:pt x="2920" y="1357"/>
                      <a:pt x="2756" y="1357"/>
                    </a:cubicBezTo>
                    <a:close/>
                    <a:moveTo>
                      <a:pt x="298" y="2711"/>
                    </a:moveTo>
                    <a:cubicBezTo>
                      <a:pt x="134" y="2711"/>
                      <a:pt x="0" y="2845"/>
                      <a:pt x="0" y="3010"/>
                    </a:cubicBezTo>
                    <a:cubicBezTo>
                      <a:pt x="0" y="3173"/>
                      <a:pt x="134" y="3307"/>
                      <a:pt x="298" y="3307"/>
                    </a:cubicBezTo>
                    <a:lnTo>
                      <a:pt x="2756" y="3307"/>
                    </a:lnTo>
                    <a:cubicBezTo>
                      <a:pt x="2920" y="3307"/>
                      <a:pt x="3054" y="3173"/>
                      <a:pt x="3054" y="3010"/>
                    </a:cubicBezTo>
                    <a:cubicBezTo>
                      <a:pt x="3054" y="2845"/>
                      <a:pt x="2920" y="2711"/>
                      <a:pt x="2756" y="27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58" name="Google Shape;3158;p49"/>
              <p:cNvSpPr/>
              <p:nvPr/>
            </p:nvSpPr>
            <p:spPr>
              <a:xfrm>
                <a:off x="5478375" y="1071800"/>
                <a:ext cx="489975" cy="91225"/>
              </a:xfrm>
              <a:custGeom>
                <a:avLst/>
                <a:gdLst/>
                <a:ahLst/>
                <a:cxnLst/>
                <a:rect l="l" t="t" r="r" b="b"/>
                <a:pathLst>
                  <a:path w="19599" h="3649" extrusionOk="0">
                    <a:moveTo>
                      <a:pt x="86" y="1"/>
                    </a:moveTo>
                    <a:cubicBezTo>
                      <a:pt x="39" y="1"/>
                      <a:pt x="0" y="38"/>
                      <a:pt x="0" y="86"/>
                    </a:cubicBezTo>
                    <a:lnTo>
                      <a:pt x="0" y="3563"/>
                    </a:lnTo>
                    <a:cubicBezTo>
                      <a:pt x="0" y="3610"/>
                      <a:pt x="38" y="3648"/>
                      <a:pt x="86" y="3648"/>
                    </a:cubicBezTo>
                    <a:lnTo>
                      <a:pt x="19513" y="3648"/>
                    </a:lnTo>
                    <a:cubicBezTo>
                      <a:pt x="19560" y="3648"/>
                      <a:pt x="19599" y="3611"/>
                      <a:pt x="19599" y="3563"/>
                    </a:cubicBezTo>
                    <a:lnTo>
                      <a:pt x="19599" y="86"/>
                    </a:lnTo>
                    <a:cubicBezTo>
                      <a:pt x="19598" y="38"/>
                      <a:pt x="19560" y="1"/>
                      <a:pt x="195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59" name="Google Shape;3159;p49"/>
              <p:cNvSpPr/>
              <p:nvPr/>
            </p:nvSpPr>
            <p:spPr>
              <a:xfrm>
                <a:off x="5196125" y="1061025"/>
                <a:ext cx="9470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512" extrusionOk="0">
                    <a:moveTo>
                      <a:pt x="1788" y="671"/>
                    </a:moveTo>
                    <a:cubicBezTo>
                      <a:pt x="1793" y="671"/>
                      <a:pt x="1798" y="671"/>
                      <a:pt x="1803" y="671"/>
                    </a:cubicBezTo>
                    <a:cubicBezTo>
                      <a:pt x="1893" y="682"/>
                      <a:pt x="1972" y="737"/>
                      <a:pt x="2016" y="820"/>
                    </a:cubicBezTo>
                    <a:cubicBezTo>
                      <a:pt x="2060" y="902"/>
                      <a:pt x="2060" y="1001"/>
                      <a:pt x="2015" y="1084"/>
                    </a:cubicBezTo>
                    <a:cubicBezTo>
                      <a:pt x="1985" y="1141"/>
                      <a:pt x="1946" y="1175"/>
                      <a:pt x="1899" y="1188"/>
                    </a:cubicBezTo>
                    <a:cubicBezTo>
                      <a:pt x="1886" y="1192"/>
                      <a:pt x="1872" y="1193"/>
                      <a:pt x="1857" y="1193"/>
                    </a:cubicBezTo>
                    <a:cubicBezTo>
                      <a:pt x="1809" y="1193"/>
                      <a:pt x="1754" y="1175"/>
                      <a:pt x="1699" y="1141"/>
                    </a:cubicBezTo>
                    <a:cubicBezTo>
                      <a:pt x="1624" y="1094"/>
                      <a:pt x="1582" y="1006"/>
                      <a:pt x="1585" y="905"/>
                    </a:cubicBezTo>
                    <a:cubicBezTo>
                      <a:pt x="1589" y="809"/>
                      <a:pt x="1635" y="725"/>
                      <a:pt x="1700" y="691"/>
                    </a:cubicBezTo>
                    <a:cubicBezTo>
                      <a:pt x="1727" y="677"/>
                      <a:pt x="1756" y="671"/>
                      <a:pt x="1788" y="671"/>
                    </a:cubicBezTo>
                    <a:close/>
                    <a:moveTo>
                      <a:pt x="1780" y="533"/>
                    </a:moveTo>
                    <a:cubicBezTo>
                      <a:pt x="1728" y="533"/>
                      <a:pt x="1680" y="545"/>
                      <a:pt x="1636" y="569"/>
                    </a:cubicBezTo>
                    <a:cubicBezTo>
                      <a:pt x="1525" y="628"/>
                      <a:pt x="1453" y="755"/>
                      <a:pt x="1448" y="900"/>
                    </a:cubicBezTo>
                    <a:cubicBezTo>
                      <a:pt x="1441" y="1051"/>
                      <a:pt x="1509" y="1186"/>
                      <a:pt x="1626" y="1260"/>
                    </a:cubicBezTo>
                    <a:cubicBezTo>
                      <a:pt x="1702" y="1308"/>
                      <a:pt x="1783" y="1334"/>
                      <a:pt x="1858" y="1334"/>
                    </a:cubicBezTo>
                    <a:cubicBezTo>
                      <a:pt x="1884" y="1334"/>
                      <a:pt x="1911" y="1330"/>
                      <a:pt x="1937" y="1324"/>
                    </a:cubicBezTo>
                    <a:cubicBezTo>
                      <a:pt x="2021" y="1301"/>
                      <a:pt x="2091" y="1242"/>
                      <a:pt x="2139" y="1152"/>
                    </a:cubicBezTo>
                    <a:cubicBezTo>
                      <a:pt x="2205" y="1025"/>
                      <a:pt x="2205" y="881"/>
                      <a:pt x="2140" y="757"/>
                    </a:cubicBezTo>
                    <a:cubicBezTo>
                      <a:pt x="2076" y="634"/>
                      <a:pt x="1957" y="552"/>
                      <a:pt x="1822" y="536"/>
                    </a:cubicBezTo>
                    <a:cubicBezTo>
                      <a:pt x="1808" y="534"/>
                      <a:pt x="1794" y="533"/>
                      <a:pt x="1780" y="533"/>
                    </a:cubicBezTo>
                    <a:close/>
                    <a:moveTo>
                      <a:pt x="1758" y="1697"/>
                    </a:moveTo>
                    <a:cubicBezTo>
                      <a:pt x="1837" y="1697"/>
                      <a:pt x="1917" y="1712"/>
                      <a:pt x="1991" y="1737"/>
                    </a:cubicBezTo>
                    <a:cubicBezTo>
                      <a:pt x="2127" y="1783"/>
                      <a:pt x="2240" y="1889"/>
                      <a:pt x="2310" y="2035"/>
                    </a:cubicBezTo>
                    <a:cubicBezTo>
                      <a:pt x="2390" y="2206"/>
                      <a:pt x="2401" y="2410"/>
                      <a:pt x="2337" y="2581"/>
                    </a:cubicBezTo>
                    <a:cubicBezTo>
                      <a:pt x="2278" y="2737"/>
                      <a:pt x="2141" y="2825"/>
                      <a:pt x="1931" y="2842"/>
                    </a:cubicBezTo>
                    <a:cubicBezTo>
                      <a:pt x="1913" y="2843"/>
                      <a:pt x="1896" y="2844"/>
                      <a:pt x="1878" y="2844"/>
                    </a:cubicBezTo>
                    <a:cubicBezTo>
                      <a:pt x="1654" y="2844"/>
                      <a:pt x="1465" y="2735"/>
                      <a:pt x="1326" y="2525"/>
                    </a:cubicBezTo>
                    <a:cubicBezTo>
                      <a:pt x="1291" y="2468"/>
                      <a:pt x="1255" y="2411"/>
                      <a:pt x="1256" y="2258"/>
                    </a:cubicBezTo>
                    <a:cubicBezTo>
                      <a:pt x="1256" y="2146"/>
                      <a:pt x="1264" y="2066"/>
                      <a:pt x="1303" y="1983"/>
                    </a:cubicBezTo>
                    <a:cubicBezTo>
                      <a:pt x="1401" y="1773"/>
                      <a:pt x="1578" y="1697"/>
                      <a:pt x="1758" y="1697"/>
                    </a:cubicBezTo>
                    <a:close/>
                    <a:moveTo>
                      <a:pt x="1756" y="1558"/>
                    </a:moveTo>
                    <a:cubicBezTo>
                      <a:pt x="1499" y="1558"/>
                      <a:pt x="1285" y="1688"/>
                      <a:pt x="1174" y="1924"/>
                    </a:cubicBezTo>
                    <a:cubicBezTo>
                      <a:pt x="1121" y="2042"/>
                      <a:pt x="1116" y="2153"/>
                      <a:pt x="1116" y="2258"/>
                    </a:cubicBezTo>
                    <a:cubicBezTo>
                      <a:pt x="1116" y="2436"/>
                      <a:pt x="1157" y="2518"/>
                      <a:pt x="1208" y="2598"/>
                    </a:cubicBezTo>
                    <a:lnTo>
                      <a:pt x="1209" y="2600"/>
                    </a:lnTo>
                    <a:cubicBezTo>
                      <a:pt x="1373" y="2848"/>
                      <a:pt x="1606" y="2982"/>
                      <a:pt x="1876" y="2982"/>
                    </a:cubicBezTo>
                    <a:cubicBezTo>
                      <a:pt x="1897" y="2982"/>
                      <a:pt x="1920" y="2982"/>
                      <a:pt x="1943" y="2980"/>
                    </a:cubicBezTo>
                    <a:cubicBezTo>
                      <a:pt x="2206" y="2958"/>
                      <a:pt x="2388" y="2836"/>
                      <a:pt x="2466" y="2629"/>
                    </a:cubicBezTo>
                    <a:cubicBezTo>
                      <a:pt x="2543" y="2420"/>
                      <a:pt x="2532" y="2183"/>
                      <a:pt x="2434" y="1975"/>
                    </a:cubicBezTo>
                    <a:cubicBezTo>
                      <a:pt x="2347" y="1793"/>
                      <a:pt x="2205" y="1662"/>
                      <a:pt x="2034" y="1605"/>
                    </a:cubicBezTo>
                    <a:cubicBezTo>
                      <a:pt x="1938" y="1573"/>
                      <a:pt x="1844" y="1558"/>
                      <a:pt x="1756" y="1558"/>
                    </a:cubicBezTo>
                    <a:close/>
                    <a:moveTo>
                      <a:pt x="1856" y="3308"/>
                    </a:moveTo>
                    <a:cubicBezTo>
                      <a:pt x="1872" y="3308"/>
                      <a:pt x="1887" y="3309"/>
                      <a:pt x="1900" y="3312"/>
                    </a:cubicBezTo>
                    <a:cubicBezTo>
                      <a:pt x="1947" y="3324"/>
                      <a:pt x="1986" y="3358"/>
                      <a:pt x="2016" y="3415"/>
                    </a:cubicBezTo>
                    <a:cubicBezTo>
                      <a:pt x="2061" y="3500"/>
                      <a:pt x="2061" y="3597"/>
                      <a:pt x="2017" y="3679"/>
                    </a:cubicBezTo>
                    <a:cubicBezTo>
                      <a:pt x="1973" y="3763"/>
                      <a:pt x="1894" y="3817"/>
                      <a:pt x="1804" y="3828"/>
                    </a:cubicBezTo>
                    <a:cubicBezTo>
                      <a:pt x="1795" y="3829"/>
                      <a:pt x="1786" y="3830"/>
                      <a:pt x="1778" y="3830"/>
                    </a:cubicBezTo>
                    <a:cubicBezTo>
                      <a:pt x="1750" y="3830"/>
                      <a:pt x="1724" y="3823"/>
                      <a:pt x="1700" y="3811"/>
                    </a:cubicBezTo>
                    <a:cubicBezTo>
                      <a:pt x="1633" y="3775"/>
                      <a:pt x="1589" y="3692"/>
                      <a:pt x="1585" y="3597"/>
                    </a:cubicBezTo>
                    <a:cubicBezTo>
                      <a:pt x="1582" y="3496"/>
                      <a:pt x="1624" y="3407"/>
                      <a:pt x="1699" y="3360"/>
                    </a:cubicBezTo>
                    <a:cubicBezTo>
                      <a:pt x="1754" y="3325"/>
                      <a:pt x="1808" y="3308"/>
                      <a:pt x="1856" y="3308"/>
                    </a:cubicBezTo>
                    <a:close/>
                    <a:moveTo>
                      <a:pt x="1857" y="3168"/>
                    </a:moveTo>
                    <a:cubicBezTo>
                      <a:pt x="1783" y="3168"/>
                      <a:pt x="1703" y="3193"/>
                      <a:pt x="1625" y="3243"/>
                    </a:cubicBezTo>
                    <a:cubicBezTo>
                      <a:pt x="1508" y="3317"/>
                      <a:pt x="1440" y="3451"/>
                      <a:pt x="1446" y="3602"/>
                    </a:cubicBezTo>
                    <a:cubicBezTo>
                      <a:pt x="1451" y="3748"/>
                      <a:pt x="1524" y="3875"/>
                      <a:pt x="1635" y="3934"/>
                    </a:cubicBezTo>
                    <a:cubicBezTo>
                      <a:pt x="1680" y="3958"/>
                      <a:pt x="1728" y="3970"/>
                      <a:pt x="1781" y="3970"/>
                    </a:cubicBezTo>
                    <a:cubicBezTo>
                      <a:pt x="1793" y="3970"/>
                      <a:pt x="1807" y="3970"/>
                      <a:pt x="1820" y="3967"/>
                    </a:cubicBezTo>
                    <a:cubicBezTo>
                      <a:pt x="1956" y="3951"/>
                      <a:pt x="2075" y="3868"/>
                      <a:pt x="2140" y="3745"/>
                    </a:cubicBezTo>
                    <a:cubicBezTo>
                      <a:pt x="2205" y="3621"/>
                      <a:pt x="2205" y="3476"/>
                      <a:pt x="2139" y="3351"/>
                    </a:cubicBezTo>
                    <a:cubicBezTo>
                      <a:pt x="2091" y="3260"/>
                      <a:pt x="2021" y="3201"/>
                      <a:pt x="1937" y="3179"/>
                    </a:cubicBezTo>
                    <a:cubicBezTo>
                      <a:pt x="1911" y="3172"/>
                      <a:pt x="1884" y="3168"/>
                      <a:pt x="1857" y="3168"/>
                    </a:cubicBezTo>
                    <a:close/>
                    <a:moveTo>
                      <a:pt x="2792" y="140"/>
                    </a:moveTo>
                    <a:cubicBezTo>
                      <a:pt x="2854" y="582"/>
                      <a:pt x="3205" y="934"/>
                      <a:pt x="3648" y="996"/>
                    </a:cubicBezTo>
                    <a:lnTo>
                      <a:pt x="3648" y="3517"/>
                    </a:lnTo>
                    <a:cubicBezTo>
                      <a:pt x="3205" y="3579"/>
                      <a:pt x="2854" y="3929"/>
                      <a:pt x="2792" y="4372"/>
                    </a:cubicBezTo>
                    <a:lnTo>
                      <a:pt x="995" y="4372"/>
                    </a:lnTo>
                    <a:cubicBezTo>
                      <a:pt x="934" y="3929"/>
                      <a:pt x="583" y="3579"/>
                      <a:pt x="140" y="3517"/>
                    </a:cubicBezTo>
                    <a:lnTo>
                      <a:pt x="140" y="996"/>
                    </a:lnTo>
                    <a:cubicBezTo>
                      <a:pt x="583" y="934"/>
                      <a:pt x="934" y="582"/>
                      <a:pt x="995" y="140"/>
                    </a:cubicBezTo>
                    <a:close/>
                    <a:moveTo>
                      <a:pt x="866" y="1"/>
                    </a:moveTo>
                    <a:cubicBezTo>
                      <a:pt x="866" y="478"/>
                      <a:pt x="478" y="865"/>
                      <a:pt x="1" y="865"/>
                    </a:cubicBezTo>
                    <a:lnTo>
                      <a:pt x="1" y="3646"/>
                    </a:lnTo>
                    <a:cubicBezTo>
                      <a:pt x="478" y="3646"/>
                      <a:pt x="866" y="4034"/>
                      <a:pt x="866" y="4511"/>
                    </a:cubicBezTo>
                    <a:lnTo>
                      <a:pt x="2922" y="4511"/>
                    </a:lnTo>
                    <a:cubicBezTo>
                      <a:pt x="2922" y="4034"/>
                      <a:pt x="3310" y="3646"/>
                      <a:pt x="3787" y="3646"/>
                    </a:cubicBezTo>
                    <a:lnTo>
                      <a:pt x="3787" y="865"/>
                    </a:lnTo>
                    <a:cubicBezTo>
                      <a:pt x="3309" y="865"/>
                      <a:pt x="2922" y="478"/>
                      <a:pt x="2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60" name="Google Shape;3160;p49"/>
              <p:cNvSpPr/>
              <p:nvPr/>
            </p:nvSpPr>
            <p:spPr>
              <a:xfrm>
                <a:off x="5992925" y="1061025"/>
                <a:ext cx="9470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512" extrusionOk="0">
                    <a:moveTo>
                      <a:pt x="1783" y="670"/>
                    </a:moveTo>
                    <a:cubicBezTo>
                      <a:pt x="1790" y="670"/>
                      <a:pt x="1796" y="671"/>
                      <a:pt x="1803" y="671"/>
                    </a:cubicBezTo>
                    <a:cubicBezTo>
                      <a:pt x="1893" y="682"/>
                      <a:pt x="1971" y="737"/>
                      <a:pt x="2016" y="820"/>
                    </a:cubicBezTo>
                    <a:cubicBezTo>
                      <a:pt x="2060" y="902"/>
                      <a:pt x="2060" y="1001"/>
                      <a:pt x="2014" y="1084"/>
                    </a:cubicBezTo>
                    <a:cubicBezTo>
                      <a:pt x="1985" y="1141"/>
                      <a:pt x="1947" y="1175"/>
                      <a:pt x="1899" y="1188"/>
                    </a:cubicBezTo>
                    <a:cubicBezTo>
                      <a:pt x="1886" y="1192"/>
                      <a:pt x="1872" y="1193"/>
                      <a:pt x="1857" y="1193"/>
                    </a:cubicBezTo>
                    <a:cubicBezTo>
                      <a:pt x="1809" y="1193"/>
                      <a:pt x="1754" y="1175"/>
                      <a:pt x="1698" y="1141"/>
                    </a:cubicBezTo>
                    <a:cubicBezTo>
                      <a:pt x="1624" y="1094"/>
                      <a:pt x="1581" y="1006"/>
                      <a:pt x="1585" y="905"/>
                    </a:cubicBezTo>
                    <a:cubicBezTo>
                      <a:pt x="1589" y="809"/>
                      <a:pt x="1634" y="725"/>
                      <a:pt x="1701" y="691"/>
                    </a:cubicBezTo>
                    <a:cubicBezTo>
                      <a:pt x="1727" y="678"/>
                      <a:pt x="1754" y="670"/>
                      <a:pt x="1783" y="670"/>
                    </a:cubicBezTo>
                    <a:close/>
                    <a:moveTo>
                      <a:pt x="1780" y="533"/>
                    </a:moveTo>
                    <a:cubicBezTo>
                      <a:pt x="1729" y="533"/>
                      <a:pt x="1680" y="545"/>
                      <a:pt x="1636" y="569"/>
                    </a:cubicBezTo>
                    <a:cubicBezTo>
                      <a:pt x="1525" y="628"/>
                      <a:pt x="1452" y="755"/>
                      <a:pt x="1447" y="900"/>
                    </a:cubicBezTo>
                    <a:cubicBezTo>
                      <a:pt x="1442" y="1051"/>
                      <a:pt x="1509" y="1186"/>
                      <a:pt x="1627" y="1260"/>
                    </a:cubicBezTo>
                    <a:cubicBezTo>
                      <a:pt x="1703" y="1308"/>
                      <a:pt x="1783" y="1334"/>
                      <a:pt x="1858" y="1334"/>
                    </a:cubicBezTo>
                    <a:cubicBezTo>
                      <a:pt x="1886" y="1334"/>
                      <a:pt x="1912" y="1330"/>
                      <a:pt x="1937" y="1324"/>
                    </a:cubicBezTo>
                    <a:cubicBezTo>
                      <a:pt x="2021" y="1301"/>
                      <a:pt x="2090" y="1242"/>
                      <a:pt x="2138" y="1152"/>
                    </a:cubicBezTo>
                    <a:cubicBezTo>
                      <a:pt x="2205" y="1025"/>
                      <a:pt x="2205" y="881"/>
                      <a:pt x="2140" y="757"/>
                    </a:cubicBezTo>
                    <a:cubicBezTo>
                      <a:pt x="2076" y="634"/>
                      <a:pt x="1957" y="552"/>
                      <a:pt x="1821" y="536"/>
                    </a:cubicBezTo>
                    <a:cubicBezTo>
                      <a:pt x="1807" y="534"/>
                      <a:pt x="1793" y="533"/>
                      <a:pt x="1780" y="533"/>
                    </a:cubicBezTo>
                    <a:close/>
                    <a:moveTo>
                      <a:pt x="1759" y="1697"/>
                    </a:moveTo>
                    <a:cubicBezTo>
                      <a:pt x="1839" y="1697"/>
                      <a:pt x="1919" y="1712"/>
                      <a:pt x="1993" y="1737"/>
                    </a:cubicBezTo>
                    <a:cubicBezTo>
                      <a:pt x="2127" y="1783"/>
                      <a:pt x="2242" y="1889"/>
                      <a:pt x="2311" y="2035"/>
                    </a:cubicBezTo>
                    <a:cubicBezTo>
                      <a:pt x="2391" y="2206"/>
                      <a:pt x="2402" y="2410"/>
                      <a:pt x="2338" y="2581"/>
                    </a:cubicBezTo>
                    <a:cubicBezTo>
                      <a:pt x="2279" y="2736"/>
                      <a:pt x="2142" y="2825"/>
                      <a:pt x="1933" y="2842"/>
                    </a:cubicBezTo>
                    <a:cubicBezTo>
                      <a:pt x="1915" y="2843"/>
                      <a:pt x="1897" y="2844"/>
                      <a:pt x="1880" y="2844"/>
                    </a:cubicBezTo>
                    <a:cubicBezTo>
                      <a:pt x="1656" y="2844"/>
                      <a:pt x="1466" y="2735"/>
                      <a:pt x="1327" y="2525"/>
                    </a:cubicBezTo>
                    <a:cubicBezTo>
                      <a:pt x="1292" y="2468"/>
                      <a:pt x="1256" y="2411"/>
                      <a:pt x="1258" y="2258"/>
                    </a:cubicBezTo>
                    <a:cubicBezTo>
                      <a:pt x="1258" y="2146"/>
                      <a:pt x="1265" y="2066"/>
                      <a:pt x="1305" y="1983"/>
                    </a:cubicBezTo>
                    <a:cubicBezTo>
                      <a:pt x="1403" y="1773"/>
                      <a:pt x="1580" y="1697"/>
                      <a:pt x="1759" y="1697"/>
                    </a:cubicBezTo>
                    <a:close/>
                    <a:moveTo>
                      <a:pt x="1756" y="1558"/>
                    </a:moveTo>
                    <a:cubicBezTo>
                      <a:pt x="1500" y="1558"/>
                      <a:pt x="1285" y="1688"/>
                      <a:pt x="1174" y="1924"/>
                    </a:cubicBezTo>
                    <a:cubicBezTo>
                      <a:pt x="1120" y="2042"/>
                      <a:pt x="1115" y="2153"/>
                      <a:pt x="1115" y="2258"/>
                    </a:cubicBezTo>
                    <a:cubicBezTo>
                      <a:pt x="1115" y="2436"/>
                      <a:pt x="1157" y="2518"/>
                      <a:pt x="1209" y="2598"/>
                    </a:cubicBezTo>
                    <a:lnTo>
                      <a:pt x="1210" y="2600"/>
                    </a:lnTo>
                    <a:cubicBezTo>
                      <a:pt x="1372" y="2848"/>
                      <a:pt x="1606" y="2982"/>
                      <a:pt x="1875" y="2982"/>
                    </a:cubicBezTo>
                    <a:cubicBezTo>
                      <a:pt x="1897" y="2982"/>
                      <a:pt x="1921" y="2982"/>
                      <a:pt x="1943" y="2980"/>
                    </a:cubicBezTo>
                    <a:cubicBezTo>
                      <a:pt x="2206" y="2958"/>
                      <a:pt x="2388" y="2836"/>
                      <a:pt x="2466" y="2629"/>
                    </a:cubicBezTo>
                    <a:cubicBezTo>
                      <a:pt x="2543" y="2420"/>
                      <a:pt x="2533" y="2183"/>
                      <a:pt x="2434" y="1975"/>
                    </a:cubicBezTo>
                    <a:cubicBezTo>
                      <a:pt x="2348" y="1793"/>
                      <a:pt x="2205" y="1662"/>
                      <a:pt x="2034" y="1605"/>
                    </a:cubicBezTo>
                    <a:cubicBezTo>
                      <a:pt x="1938" y="1573"/>
                      <a:pt x="1845" y="1558"/>
                      <a:pt x="1756" y="1558"/>
                    </a:cubicBezTo>
                    <a:close/>
                    <a:moveTo>
                      <a:pt x="1858" y="3308"/>
                    </a:moveTo>
                    <a:cubicBezTo>
                      <a:pt x="1873" y="3308"/>
                      <a:pt x="1888" y="3309"/>
                      <a:pt x="1903" y="3312"/>
                    </a:cubicBezTo>
                    <a:cubicBezTo>
                      <a:pt x="1950" y="3324"/>
                      <a:pt x="1988" y="3358"/>
                      <a:pt x="2018" y="3415"/>
                    </a:cubicBezTo>
                    <a:cubicBezTo>
                      <a:pt x="2063" y="3500"/>
                      <a:pt x="2063" y="3597"/>
                      <a:pt x="2019" y="3679"/>
                    </a:cubicBezTo>
                    <a:cubicBezTo>
                      <a:pt x="1975" y="3763"/>
                      <a:pt x="1896" y="3817"/>
                      <a:pt x="1807" y="3828"/>
                    </a:cubicBezTo>
                    <a:cubicBezTo>
                      <a:pt x="1798" y="3829"/>
                      <a:pt x="1789" y="3830"/>
                      <a:pt x="1780" y="3830"/>
                    </a:cubicBezTo>
                    <a:cubicBezTo>
                      <a:pt x="1751" y="3830"/>
                      <a:pt x="1725" y="3823"/>
                      <a:pt x="1702" y="3811"/>
                    </a:cubicBezTo>
                    <a:cubicBezTo>
                      <a:pt x="1634" y="3775"/>
                      <a:pt x="1590" y="3692"/>
                      <a:pt x="1586" y="3597"/>
                    </a:cubicBezTo>
                    <a:cubicBezTo>
                      <a:pt x="1583" y="3496"/>
                      <a:pt x="1626" y="3407"/>
                      <a:pt x="1701" y="3360"/>
                    </a:cubicBezTo>
                    <a:cubicBezTo>
                      <a:pt x="1755" y="3325"/>
                      <a:pt x="1810" y="3308"/>
                      <a:pt x="1858" y="3308"/>
                    </a:cubicBezTo>
                    <a:close/>
                    <a:moveTo>
                      <a:pt x="1857" y="3168"/>
                    </a:moveTo>
                    <a:cubicBezTo>
                      <a:pt x="1782" y="3168"/>
                      <a:pt x="1702" y="3193"/>
                      <a:pt x="1626" y="3243"/>
                    </a:cubicBezTo>
                    <a:cubicBezTo>
                      <a:pt x="1508" y="3317"/>
                      <a:pt x="1441" y="3451"/>
                      <a:pt x="1446" y="3602"/>
                    </a:cubicBezTo>
                    <a:cubicBezTo>
                      <a:pt x="1451" y="3748"/>
                      <a:pt x="1524" y="3875"/>
                      <a:pt x="1634" y="3934"/>
                    </a:cubicBezTo>
                    <a:cubicBezTo>
                      <a:pt x="1680" y="3958"/>
                      <a:pt x="1728" y="3970"/>
                      <a:pt x="1781" y="3970"/>
                    </a:cubicBezTo>
                    <a:cubicBezTo>
                      <a:pt x="1794" y="3970"/>
                      <a:pt x="1809" y="3970"/>
                      <a:pt x="1820" y="3967"/>
                    </a:cubicBezTo>
                    <a:cubicBezTo>
                      <a:pt x="1955" y="3951"/>
                      <a:pt x="2075" y="3868"/>
                      <a:pt x="2140" y="3745"/>
                    </a:cubicBezTo>
                    <a:cubicBezTo>
                      <a:pt x="2205" y="3621"/>
                      <a:pt x="2205" y="3476"/>
                      <a:pt x="2138" y="3351"/>
                    </a:cubicBezTo>
                    <a:cubicBezTo>
                      <a:pt x="2090" y="3260"/>
                      <a:pt x="2020" y="3201"/>
                      <a:pt x="1937" y="3179"/>
                    </a:cubicBezTo>
                    <a:cubicBezTo>
                      <a:pt x="1911" y="3172"/>
                      <a:pt x="1885" y="3168"/>
                      <a:pt x="1857" y="3168"/>
                    </a:cubicBezTo>
                    <a:close/>
                    <a:moveTo>
                      <a:pt x="2794" y="140"/>
                    </a:moveTo>
                    <a:cubicBezTo>
                      <a:pt x="2856" y="582"/>
                      <a:pt x="3206" y="934"/>
                      <a:pt x="3649" y="996"/>
                    </a:cubicBezTo>
                    <a:lnTo>
                      <a:pt x="3649" y="3517"/>
                    </a:lnTo>
                    <a:cubicBezTo>
                      <a:pt x="3206" y="3579"/>
                      <a:pt x="2856" y="3929"/>
                      <a:pt x="2794" y="4372"/>
                    </a:cubicBezTo>
                    <a:lnTo>
                      <a:pt x="997" y="4372"/>
                    </a:lnTo>
                    <a:cubicBezTo>
                      <a:pt x="935" y="3929"/>
                      <a:pt x="584" y="3579"/>
                      <a:pt x="141" y="3517"/>
                    </a:cubicBezTo>
                    <a:lnTo>
                      <a:pt x="141" y="996"/>
                    </a:lnTo>
                    <a:cubicBezTo>
                      <a:pt x="584" y="934"/>
                      <a:pt x="935" y="582"/>
                      <a:pt x="997" y="140"/>
                    </a:cubicBezTo>
                    <a:close/>
                    <a:moveTo>
                      <a:pt x="866" y="1"/>
                    </a:moveTo>
                    <a:cubicBezTo>
                      <a:pt x="866" y="478"/>
                      <a:pt x="478" y="865"/>
                      <a:pt x="1" y="865"/>
                    </a:cubicBezTo>
                    <a:lnTo>
                      <a:pt x="1" y="3646"/>
                    </a:lnTo>
                    <a:cubicBezTo>
                      <a:pt x="478" y="3646"/>
                      <a:pt x="866" y="4034"/>
                      <a:pt x="866" y="4511"/>
                    </a:cubicBezTo>
                    <a:lnTo>
                      <a:pt x="2922" y="4511"/>
                    </a:lnTo>
                    <a:cubicBezTo>
                      <a:pt x="2922" y="4034"/>
                      <a:pt x="3310" y="3646"/>
                      <a:pt x="3787" y="3646"/>
                    </a:cubicBezTo>
                    <a:lnTo>
                      <a:pt x="3787" y="865"/>
                    </a:lnTo>
                    <a:cubicBezTo>
                      <a:pt x="3310" y="865"/>
                      <a:pt x="2922" y="478"/>
                      <a:pt x="2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61" name="Google Shape;3161;p49"/>
              <p:cNvSpPr/>
              <p:nvPr/>
            </p:nvSpPr>
            <p:spPr>
              <a:xfrm>
                <a:off x="5503450" y="1085350"/>
                <a:ext cx="432575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17303" h="2595" extrusionOk="0">
                    <a:moveTo>
                      <a:pt x="1632" y="1"/>
                    </a:moveTo>
                    <a:cubicBezTo>
                      <a:pt x="1238" y="1"/>
                      <a:pt x="860" y="189"/>
                      <a:pt x="632" y="640"/>
                    </a:cubicBezTo>
                    <a:cubicBezTo>
                      <a:pt x="1" y="1609"/>
                      <a:pt x="914" y="2594"/>
                      <a:pt x="1890" y="2594"/>
                    </a:cubicBezTo>
                    <a:cubicBezTo>
                      <a:pt x="1978" y="2594"/>
                      <a:pt x="2067" y="2586"/>
                      <a:pt x="2156" y="2569"/>
                    </a:cubicBezTo>
                    <a:cubicBezTo>
                      <a:pt x="2924" y="2422"/>
                      <a:pt x="3382" y="1723"/>
                      <a:pt x="3057" y="967"/>
                    </a:cubicBezTo>
                    <a:cubicBezTo>
                      <a:pt x="2812" y="396"/>
                      <a:pt x="2204" y="1"/>
                      <a:pt x="1632" y="1"/>
                    </a:cubicBezTo>
                    <a:close/>
                    <a:moveTo>
                      <a:pt x="6303" y="1"/>
                    </a:moveTo>
                    <a:cubicBezTo>
                      <a:pt x="5908" y="1"/>
                      <a:pt x="5531" y="189"/>
                      <a:pt x="5303" y="640"/>
                    </a:cubicBezTo>
                    <a:cubicBezTo>
                      <a:pt x="4674" y="1610"/>
                      <a:pt x="5585" y="2594"/>
                      <a:pt x="6561" y="2594"/>
                    </a:cubicBezTo>
                    <a:cubicBezTo>
                      <a:pt x="6649" y="2594"/>
                      <a:pt x="6738" y="2586"/>
                      <a:pt x="6826" y="2569"/>
                    </a:cubicBezTo>
                    <a:cubicBezTo>
                      <a:pt x="7595" y="2422"/>
                      <a:pt x="8053" y="1723"/>
                      <a:pt x="7729" y="967"/>
                    </a:cubicBezTo>
                    <a:cubicBezTo>
                      <a:pt x="7483" y="396"/>
                      <a:pt x="6875" y="1"/>
                      <a:pt x="6303" y="1"/>
                    </a:cubicBezTo>
                    <a:close/>
                    <a:moveTo>
                      <a:pt x="10634" y="1"/>
                    </a:moveTo>
                    <a:cubicBezTo>
                      <a:pt x="10240" y="1"/>
                      <a:pt x="9862" y="189"/>
                      <a:pt x="9634" y="640"/>
                    </a:cubicBezTo>
                    <a:cubicBezTo>
                      <a:pt x="9004" y="1610"/>
                      <a:pt x="9915" y="2594"/>
                      <a:pt x="10892" y="2594"/>
                    </a:cubicBezTo>
                    <a:cubicBezTo>
                      <a:pt x="10980" y="2594"/>
                      <a:pt x="11069" y="2586"/>
                      <a:pt x="11157" y="2569"/>
                    </a:cubicBezTo>
                    <a:cubicBezTo>
                      <a:pt x="11926" y="2422"/>
                      <a:pt x="12384" y="1723"/>
                      <a:pt x="12060" y="967"/>
                    </a:cubicBezTo>
                    <a:cubicBezTo>
                      <a:pt x="11814" y="396"/>
                      <a:pt x="11206" y="1"/>
                      <a:pt x="10634" y="1"/>
                    </a:cubicBezTo>
                    <a:close/>
                    <a:moveTo>
                      <a:pt x="15552" y="1"/>
                    </a:moveTo>
                    <a:cubicBezTo>
                      <a:pt x="15158" y="1"/>
                      <a:pt x="14781" y="189"/>
                      <a:pt x="14553" y="640"/>
                    </a:cubicBezTo>
                    <a:cubicBezTo>
                      <a:pt x="13922" y="1610"/>
                      <a:pt x="14833" y="2594"/>
                      <a:pt x="15809" y="2594"/>
                    </a:cubicBezTo>
                    <a:cubicBezTo>
                      <a:pt x="15898" y="2594"/>
                      <a:pt x="15987" y="2586"/>
                      <a:pt x="16075" y="2569"/>
                    </a:cubicBezTo>
                    <a:cubicBezTo>
                      <a:pt x="16844" y="2422"/>
                      <a:pt x="17303" y="1723"/>
                      <a:pt x="16978" y="967"/>
                    </a:cubicBezTo>
                    <a:cubicBezTo>
                      <a:pt x="16731" y="396"/>
                      <a:pt x="16123" y="1"/>
                      <a:pt x="155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162" name="Google Shape;3162;p49"/>
            <p:cNvGrpSpPr/>
            <p:nvPr/>
          </p:nvGrpSpPr>
          <p:grpSpPr>
            <a:xfrm flipH="1">
              <a:off x="-1648899" y="3003154"/>
              <a:ext cx="2058020" cy="548240"/>
              <a:chOff x="6959925" y="3849675"/>
              <a:chExt cx="918800" cy="244750"/>
            </a:xfrm>
          </p:grpSpPr>
          <p:sp>
            <p:nvSpPr>
              <p:cNvPr id="3163" name="Google Shape;3163;p49"/>
              <p:cNvSpPr/>
              <p:nvPr/>
            </p:nvSpPr>
            <p:spPr>
              <a:xfrm>
                <a:off x="6959925" y="3849675"/>
                <a:ext cx="918800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36752" h="9789" extrusionOk="0">
                    <a:moveTo>
                      <a:pt x="1" y="1"/>
                    </a:moveTo>
                    <a:lnTo>
                      <a:pt x="1" y="9788"/>
                    </a:lnTo>
                    <a:lnTo>
                      <a:pt x="36751" y="9788"/>
                    </a:lnTo>
                    <a:lnTo>
                      <a:pt x="3675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64" name="Google Shape;3164;p49"/>
              <p:cNvSpPr/>
              <p:nvPr/>
            </p:nvSpPr>
            <p:spPr>
              <a:xfrm>
                <a:off x="7074650" y="3849675"/>
                <a:ext cx="35775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9789" extrusionOk="0">
                    <a:moveTo>
                      <a:pt x="0" y="1"/>
                    </a:moveTo>
                    <a:lnTo>
                      <a:pt x="0" y="9788"/>
                    </a:lnTo>
                    <a:lnTo>
                      <a:pt x="1430" y="9788"/>
                    </a:lnTo>
                    <a:lnTo>
                      <a:pt x="14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65" name="Google Shape;3165;p49"/>
              <p:cNvSpPr/>
              <p:nvPr/>
            </p:nvSpPr>
            <p:spPr>
              <a:xfrm>
                <a:off x="7009550" y="3849675"/>
                <a:ext cx="165975" cy="244750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9790" extrusionOk="0">
                    <a:moveTo>
                      <a:pt x="1" y="1"/>
                    </a:moveTo>
                    <a:lnTo>
                      <a:pt x="1" y="9790"/>
                    </a:lnTo>
                    <a:lnTo>
                      <a:pt x="1430" y="9790"/>
                    </a:lnTo>
                    <a:lnTo>
                      <a:pt x="1430" y="1"/>
                    </a:lnTo>
                    <a:close/>
                    <a:moveTo>
                      <a:pt x="5210" y="1"/>
                    </a:moveTo>
                    <a:lnTo>
                      <a:pt x="5210" y="9790"/>
                    </a:lnTo>
                    <a:lnTo>
                      <a:pt x="6639" y="9790"/>
                    </a:lnTo>
                    <a:lnTo>
                      <a:pt x="6639" y="1"/>
                    </a:lnTo>
                    <a:close/>
                  </a:path>
                </a:pathLst>
              </a:custGeom>
              <a:solidFill>
                <a:srgbClr val="233766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66" name="Google Shape;3166;p49"/>
              <p:cNvSpPr/>
              <p:nvPr/>
            </p:nvSpPr>
            <p:spPr>
              <a:xfrm>
                <a:off x="7223600" y="3885600"/>
                <a:ext cx="287475" cy="172950"/>
              </a:xfrm>
              <a:custGeom>
                <a:avLst/>
                <a:gdLst/>
                <a:ahLst/>
                <a:cxnLst/>
                <a:rect l="l" t="t" r="r" b="b"/>
                <a:pathLst>
                  <a:path w="11499" h="6918" extrusionOk="0">
                    <a:moveTo>
                      <a:pt x="169" y="0"/>
                    </a:moveTo>
                    <a:cubicBezTo>
                      <a:pt x="169" y="93"/>
                      <a:pt x="94" y="168"/>
                      <a:pt x="1" y="168"/>
                    </a:cubicBezTo>
                    <a:lnTo>
                      <a:pt x="1" y="6749"/>
                    </a:lnTo>
                    <a:cubicBezTo>
                      <a:pt x="94" y="6749"/>
                      <a:pt x="169" y="6824"/>
                      <a:pt x="169" y="6917"/>
                    </a:cubicBezTo>
                    <a:lnTo>
                      <a:pt x="11330" y="6917"/>
                    </a:lnTo>
                    <a:cubicBezTo>
                      <a:pt x="11330" y="6824"/>
                      <a:pt x="11405" y="6749"/>
                      <a:pt x="11499" y="6749"/>
                    </a:cubicBezTo>
                    <a:lnTo>
                      <a:pt x="11499" y="168"/>
                    </a:lnTo>
                    <a:cubicBezTo>
                      <a:pt x="11405" y="168"/>
                      <a:pt x="11330" y="92"/>
                      <a:pt x="11330" y="0"/>
                    </a:cubicBezTo>
                    <a:close/>
                  </a:path>
                </a:pathLst>
              </a:custGeom>
              <a:solidFill>
                <a:srgbClr val="233766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67" name="Google Shape;3167;p49"/>
              <p:cNvSpPr/>
              <p:nvPr/>
            </p:nvSpPr>
            <p:spPr>
              <a:xfrm>
                <a:off x="7246900" y="3906300"/>
                <a:ext cx="240850" cy="131525"/>
              </a:xfrm>
              <a:custGeom>
                <a:avLst/>
                <a:gdLst/>
                <a:ahLst/>
                <a:cxnLst/>
                <a:rect l="l" t="t" r="r" b="b"/>
                <a:pathLst>
                  <a:path w="9634" h="5261" extrusionOk="0">
                    <a:moveTo>
                      <a:pt x="168" y="0"/>
                    </a:moveTo>
                    <a:cubicBezTo>
                      <a:pt x="168" y="93"/>
                      <a:pt x="93" y="168"/>
                      <a:pt x="0" y="168"/>
                    </a:cubicBezTo>
                    <a:lnTo>
                      <a:pt x="0" y="5092"/>
                    </a:lnTo>
                    <a:cubicBezTo>
                      <a:pt x="93" y="5092"/>
                      <a:pt x="168" y="5167"/>
                      <a:pt x="168" y="5260"/>
                    </a:cubicBezTo>
                    <a:lnTo>
                      <a:pt x="9465" y="5260"/>
                    </a:lnTo>
                    <a:cubicBezTo>
                      <a:pt x="9465" y="5167"/>
                      <a:pt x="9540" y="5092"/>
                      <a:pt x="9633" y="5092"/>
                    </a:cubicBezTo>
                    <a:lnTo>
                      <a:pt x="9633" y="168"/>
                    </a:lnTo>
                    <a:cubicBezTo>
                      <a:pt x="9541" y="168"/>
                      <a:pt x="9465" y="93"/>
                      <a:pt x="94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68" name="Google Shape;3168;p49"/>
              <p:cNvSpPr/>
              <p:nvPr/>
            </p:nvSpPr>
            <p:spPr>
              <a:xfrm>
                <a:off x="7282775" y="3948125"/>
                <a:ext cx="17990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7196" h="1880" extrusionOk="0">
                    <a:moveTo>
                      <a:pt x="6026" y="45"/>
                    </a:moveTo>
                    <a:cubicBezTo>
                      <a:pt x="5553" y="45"/>
                      <a:pt x="5087" y="338"/>
                      <a:pt x="5043" y="918"/>
                    </a:cubicBezTo>
                    <a:cubicBezTo>
                      <a:pt x="5006" y="1396"/>
                      <a:pt x="5560" y="1836"/>
                      <a:pt x="6018" y="1836"/>
                    </a:cubicBezTo>
                    <a:cubicBezTo>
                      <a:pt x="6046" y="1836"/>
                      <a:pt x="6073" y="1834"/>
                      <a:pt x="6100" y="1831"/>
                    </a:cubicBezTo>
                    <a:cubicBezTo>
                      <a:pt x="6636" y="1766"/>
                      <a:pt x="7196" y="1352"/>
                      <a:pt x="7020" y="755"/>
                    </a:cubicBezTo>
                    <a:cubicBezTo>
                      <a:pt x="6881" y="280"/>
                      <a:pt x="6450" y="45"/>
                      <a:pt x="6026" y="45"/>
                    </a:cubicBezTo>
                    <a:close/>
                    <a:moveTo>
                      <a:pt x="1021" y="62"/>
                    </a:moveTo>
                    <a:cubicBezTo>
                      <a:pt x="547" y="62"/>
                      <a:pt x="81" y="355"/>
                      <a:pt x="37" y="935"/>
                    </a:cubicBezTo>
                    <a:cubicBezTo>
                      <a:pt x="1" y="1413"/>
                      <a:pt x="554" y="1853"/>
                      <a:pt x="1012" y="1853"/>
                    </a:cubicBezTo>
                    <a:cubicBezTo>
                      <a:pt x="1040" y="1853"/>
                      <a:pt x="1067" y="1851"/>
                      <a:pt x="1094" y="1848"/>
                    </a:cubicBezTo>
                    <a:cubicBezTo>
                      <a:pt x="1631" y="1783"/>
                      <a:pt x="2190" y="1370"/>
                      <a:pt x="2015" y="772"/>
                    </a:cubicBezTo>
                    <a:cubicBezTo>
                      <a:pt x="1875" y="297"/>
                      <a:pt x="1445" y="62"/>
                      <a:pt x="1021" y="62"/>
                    </a:cubicBezTo>
                    <a:close/>
                    <a:moveTo>
                      <a:pt x="3703" y="1"/>
                    </a:moveTo>
                    <a:cubicBezTo>
                      <a:pt x="3688" y="1"/>
                      <a:pt x="3672" y="1"/>
                      <a:pt x="3657" y="2"/>
                    </a:cubicBezTo>
                    <a:cubicBezTo>
                      <a:pt x="3515" y="8"/>
                      <a:pt x="3366" y="61"/>
                      <a:pt x="3235" y="113"/>
                    </a:cubicBezTo>
                    <a:cubicBezTo>
                      <a:pt x="3121" y="158"/>
                      <a:pt x="3021" y="221"/>
                      <a:pt x="2940" y="296"/>
                    </a:cubicBezTo>
                    <a:cubicBezTo>
                      <a:pt x="2750" y="469"/>
                      <a:pt x="2649" y="714"/>
                      <a:pt x="2636" y="991"/>
                    </a:cubicBezTo>
                    <a:cubicBezTo>
                      <a:pt x="2614" y="1467"/>
                      <a:pt x="3000" y="1878"/>
                      <a:pt x="3475" y="1879"/>
                    </a:cubicBezTo>
                    <a:cubicBezTo>
                      <a:pt x="3478" y="1879"/>
                      <a:pt x="3481" y="1879"/>
                      <a:pt x="3484" y="1879"/>
                    </a:cubicBezTo>
                    <a:cubicBezTo>
                      <a:pt x="4085" y="1879"/>
                      <a:pt x="4557" y="1659"/>
                      <a:pt x="4588" y="956"/>
                    </a:cubicBezTo>
                    <a:cubicBezTo>
                      <a:pt x="4610" y="452"/>
                      <a:pt x="4221" y="1"/>
                      <a:pt x="37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69" name="Google Shape;3169;p49"/>
              <p:cNvSpPr/>
              <p:nvPr/>
            </p:nvSpPr>
            <p:spPr>
              <a:xfrm>
                <a:off x="7569800" y="3889050"/>
                <a:ext cx="252075" cy="16227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6491" extrusionOk="0">
                    <a:moveTo>
                      <a:pt x="416" y="0"/>
                    </a:moveTo>
                    <a:cubicBezTo>
                      <a:pt x="187" y="0"/>
                      <a:pt x="1" y="185"/>
                      <a:pt x="1" y="414"/>
                    </a:cubicBezTo>
                    <a:cubicBezTo>
                      <a:pt x="1" y="643"/>
                      <a:pt x="187" y="829"/>
                      <a:pt x="416" y="829"/>
                    </a:cubicBezTo>
                    <a:lnTo>
                      <a:pt x="9669" y="829"/>
                    </a:lnTo>
                    <a:cubicBezTo>
                      <a:pt x="9897" y="829"/>
                      <a:pt x="10082" y="643"/>
                      <a:pt x="10082" y="414"/>
                    </a:cubicBezTo>
                    <a:cubicBezTo>
                      <a:pt x="10082" y="185"/>
                      <a:pt x="9897" y="0"/>
                      <a:pt x="9669" y="0"/>
                    </a:cubicBezTo>
                    <a:close/>
                    <a:moveTo>
                      <a:pt x="416" y="1888"/>
                    </a:moveTo>
                    <a:cubicBezTo>
                      <a:pt x="187" y="1888"/>
                      <a:pt x="1" y="2073"/>
                      <a:pt x="1" y="2302"/>
                    </a:cubicBezTo>
                    <a:cubicBezTo>
                      <a:pt x="1" y="2531"/>
                      <a:pt x="187" y="2717"/>
                      <a:pt x="416" y="2717"/>
                    </a:cubicBezTo>
                    <a:lnTo>
                      <a:pt x="9669" y="2717"/>
                    </a:lnTo>
                    <a:cubicBezTo>
                      <a:pt x="9897" y="2715"/>
                      <a:pt x="10082" y="2531"/>
                      <a:pt x="10082" y="2302"/>
                    </a:cubicBezTo>
                    <a:cubicBezTo>
                      <a:pt x="10082" y="2073"/>
                      <a:pt x="9897" y="1888"/>
                      <a:pt x="9669" y="1888"/>
                    </a:cubicBezTo>
                    <a:close/>
                    <a:moveTo>
                      <a:pt x="416" y="3774"/>
                    </a:moveTo>
                    <a:cubicBezTo>
                      <a:pt x="187" y="3774"/>
                      <a:pt x="1" y="3960"/>
                      <a:pt x="1" y="4189"/>
                    </a:cubicBezTo>
                    <a:cubicBezTo>
                      <a:pt x="1" y="4418"/>
                      <a:pt x="187" y="4603"/>
                      <a:pt x="416" y="4603"/>
                    </a:cubicBezTo>
                    <a:lnTo>
                      <a:pt x="9669" y="4603"/>
                    </a:lnTo>
                    <a:cubicBezTo>
                      <a:pt x="9897" y="4603"/>
                      <a:pt x="10082" y="4418"/>
                      <a:pt x="10082" y="4189"/>
                    </a:cubicBezTo>
                    <a:cubicBezTo>
                      <a:pt x="10082" y="3960"/>
                      <a:pt x="9897" y="3774"/>
                      <a:pt x="9669" y="3774"/>
                    </a:cubicBezTo>
                    <a:close/>
                    <a:moveTo>
                      <a:pt x="416" y="5661"/>
                    </a:moveTo>
                    <a:cubicBezTo>
                      <a:pt x="187" y="5661"/>
                      <a:pt x="1" y="5848"/>
                      <a:pt x="1" y="6076"/>
                    </a:cubicBezTo>
                    <a:cubicBezTo>
                      <a:pt x="1" y="6305"/>
                      <a:pt x="187" y="6490"/>
                      <a:pt x="416" y="6490"/>
                    </a:cubicBezTo>
                    <a:lnTo>
                      <a:pt x="9669" y="6490"/>
                    </a:lnTo>
                    <a:cubicBezTo>
                      <a:pt x="9897" y="6489"/>
                      <a:pt x="10082" y="6305"/>
                      <a:pt x="10082" y="6076"/>
                    </a:cubicBezTo>
                    <a:cubicBezTo>
                      <a:pt x="10082" y="5848"/>
                      <a:pt x="9897" y="5661"/>
                      <a:pt x="9669" y="566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70" name="Google Shape;3170;p49"/>
              <p:cNvSpPr/>
              <p:nvPr/>
            </p:nvSpPr>
            <p:spPr>
              <a:xfrm>
                <a:off x="7150800" y="3877000"/>
                <a:ext cx="13650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7606" extrusionOk="0">
                    <a:moveTo>
                      <a:pt x="0" y="1"/>
                    </a:moveTo>
                    <a:lnTo>
                      <a:pt x="0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0" y="1413"/>
                    </a:moveTo>
                    <a:lnTo>
                      <a:pt x="0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0" y="2825"/>
                    </a:moveTo>
                    <a:lnTo>
                      <a:pt x="0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0" y="4236"/>
                    </a:moveTo>
                    <a:lnTo>
                      <a:pt x="0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0" y="5648"/>
                    </a:moveTo>
                    <a:lnTo>
                      <a:pt x="0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0" y="7060"/>
                    </a:moveTo>
                    <a:lnTo>
                      <a:pt x="0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71" name="Google Shape;3171;p49"/>
              <p:cNvSpPr/>
              <p:nvPr/>
            </p:nvSpPr>
            <p:spPr>
              <a:xfrm>
                <a:off x="7020600" y="3877000"/>
                <a:ext cx="13675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7606" extrusionOk="0">
                    <a:moveTo>
                      <a:pt x="1" y="1"/>
                    </a:moveTo>
                    <a:lnTo>
                      <a:pt x="1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1" y="1413"/>
                    </a:moveTo>
                    <a:lnTo>
                      <a:pt x="1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1" y="2825"/>
                    </a:moveTo>
                    <a:lnTo>
                      <a:pt x="1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1" y="4236"/>
                    </a:moveTo>
                    <a:lnTo>
                      <a:pt x="1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1" y="5648"/>
                    </a:moveTo>
                    <a:lnTo>
                      <a:pt x="1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1" y="7060"/>
                    </a:moveTo>
                    <a:lnTo>
                      <a:pt x="1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172" name="Google Shape;3172;p49"/>
            <p:cNvGrpSpPr/>
            <p:nvPr/>
          </p:nvGrpSpPr>
          <p:grpSpPr>
            <a:xfrm>
              <a:off x="-1604191" y="2714461"/>
              <a:ext cx="2013326" cy="288685"/>
              <a:chOff x="6919063" y="1049075"/>
              <a:chExt cx="896525" cy="128550"/>
            </a:xfrm>
          </p:grpSpPr>
          <p:sp>
            <p:nvSpPr>
              <p:cNvPr id="3173" name="Google Shape;3173;p49"/>
              <p:cNvSpPr/>
              <p:nvPr/>
            </p:nvSpPr>
            <p:spPr>
              <a:xfrm>
                <a:off x="6919063" y="1049075"/>
                <a:ext cx="896525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35861" h="5139" extrusionOk="0">
                    <a:moveTo>
                      <a:pt x="2" y="1"/>
                    </a:moveTo>
                    <a:lnTo>
                      <a:pt x="0" y="5138"/>
                    </a:lnTo>
                    <a:lnTo>
                      <a:pt x="35860" y="5139"/>
                    </a:lnTo>
                    <a:lnTo>
                      <a:pt x="35860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74" name="Google Shape;3174;p49"/>
              <p:cNvSpPr/>
              <p:nvPr/>
            </p:nvSpPr>
            <p:spPr>
              <a:xfrm>
                <a:off x="7169925" y="1075975"/>
                <a:ext cx="394825" cy="74697"/>
              </a:xfrm>
              <a:custGeom>
                <a:avLst/>
                <a:gdLst/>
                <a:ahLst/>
                <a:cxnLst/>
                <a:rect l="l" t="t" r="r" b="b"/>
                <a:pathLst>
                  <a:path w="15793" h="2582" extrusionOk="0">
                    <a:moveTo>
                      <a:pt x="1290" y="1"/>
                    </a:moveTo>
                    <a:cubicBezTo>
                      <a:pt x="1290" y="713"/>
                      <a:pt x="712" y="1291"/>
                      <a:pt x="0" y="1291"/>
                    </a:cubicBezTo>
                    <a:cubicBezTo>
                      <a:pt x="712" y="1291"/>
                      <a:pt x="1290" y="1868"/>
                      <a:pt x="1290" y="2581"/>
                    </a:cubicBezTo>
                    <a:lnTo>
                      <a:pt x="14502" y="2582"/>
                    </a:lnTo>
                    <a:cubicBezTo>
                      <a:pt x="14504" y="1870"/>
                      <a:pt x="15081" y="1292"/>
                      <a:pt x="15792" y="1292"/>
                    </a:cubicBezTo>
                    <a:cubicBezTo>
                      <a:pt x="15080" y="1292"/>
                      <a:pt x="14502" y="714"/>
                      <a:pt x="14502" y="2"/>
                    </a:cubicBez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75" name="Google Shape;3175;p49"/>
              <p:cNvSpPr/>
              <p:nvPr/>
            </p:nvSpPr>
            <p:spPr>
              <a:xfrm>
                <a:off x="7607813" y="1049150"/>
                <a:ext cx="170750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6830" h="5139" extrusionOk="0">
                    <a:moveTo>
                      <a:pt x="1" y="1"/>
                    </a:moveTo>
                    <a:lnTo>
                      <a:pt x="1" y="5138"/>
                    </a:lnTo>
                    <a:lnTo>
                      <a:pt x="1177" y="5138"/>
                    </a:lnTo>
                    <a:lnTo>
                      <a:pt x="1177" y="1"/>
                    </a:lnTo>
                    <a:close/>
                    <a:moveTo>
                      <a:pt x="1947" y="1"/>
                    </a:moveTo>
                    <a:lnTo>
                      <a:pt x="1947" y="5138"/>
                    </a:lnTo>
                    <a:lnTo>
                      <a:pt x="3124" y="5138"/>
                    </a:lnTo>
                    <a:lnTo>
                      <a:pt x="3124" y="1"/>
                    </a:lnTo>
                    <a:close/>
                    <a:moveTo>
                      <a:pt x="4016" y="1"/>
                    </a:moveTo>
                    <a:lnTo>
                      <a:pt x="4016" y="5138"/>
                    </a:lnTo>
                    <a:lnTo>
                      <a:pt x="6830" y="5138"/>
                    </a:lnTo>
                    <a:lnTo>
                      <a:pt x="6830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76" name="Google Shape;3176;p49"/>
              <p:cNvSpPr/>
              <p:nvPr/>
            </p:nvSpPr>
            <p:spPr>
              <a:xfrm>
                <a:off x="7735263" y="1059925"/>
                <a:ext cx="17325" cy="10937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4375" extrusionOk="0">
                    <a:moveTo>
                      <a:pt x="321" y="0"/>
                    </a:moveTo>
                    <a:cubicBezTo>
                      <a:pt x="149" y="0"/>
                      <a:pt x="3" y="126"/>
                      <a:pt x="39" y="322"/>
                    </a:cubicBezTo>
                    <a:cubicBezTo>
                      <a:pt x="70" y="492"/>
                      <a:pt x="157" y="587"/>
                      <a:pt x="303" y="587"/>
                    </a:cubicBezTo>
                    <a:cubicBezTo>
                      <a:pt x="332" y="587"/>
                      <a:pt x="365" y="584"/>
                      <a:pt x="399" y="575"/>
                    </a:cubicBezTo>
                    <a:cubicBezTo>
                      <a:pt x="670" y="511"/>
                      <a:pt x="692" y="127"/>
                      <a:pt x="456" y="26"/>
                    </a:cubicBezTo>
                    <a:lnTo>
                      <a:pt x="419" y="14"/>
                    </a:lnTo>
                    <a:cubicBezTo>
                      <a:pt x="386" y="5"/>
                      <a:pt x="353" y="0"/>
                      <a:pt x="321" y="0"/>
                    </a:cubicBezTo>
                    <a:close/>
                    <a:moveTo>
                      <a:pt x="319" y="947"/>
                    </a:moveTo>
                    <a:cubicBezTo>
                      <a:pt x="146" y="947"/>
                      <a:pt x="0" y="1073"/>
                      <a:pt x="37" y="1268"/>
                    </a:cubicBezTo>
                    <a:cubicBezTo>
                      <a:pt x="68" y="1439"/>
                      <a:pt x="155" y="1535"/>
                      <a:pt x="300" y="1535"/>
                    </a:cubicBezTo>
                    <a:cubicBezTo>
                      <a:pt x="330" y="1535"/>
                      <a:pt x="363" y="1530"/>
                      <a:pt x="398" y="1522"/>
                    </a:cubicBezTo>
                    <a:cubicBezTo>
                      <a:pt x="670" y="1458"/>
                      <a:pt x="692" y="1074"/>
                      <a:pt x="454" y="972"/>
                    </a:cubicBezTo>
                    <a:cubicBezTo>
                      <a:pt x="443" y="967"/>
                      <a:pt x="431" y="964"/>
                      <a:pt x="417" y="960"/>
                    </a:cubicBezTo>
                    <a:cubicBezTo>
                      <a:pt x="384" y="951"/>
                      <a:pt x="351" y="947"/>
                      <a:pt x="319" y="947"/>
                    </a:cubicBezTo>
                    <a:close/>
                    <a:moveTo>
                      <a:pt x="319" y="1893"/>
                    </a:moveTo>
                    <a:cubicBezTo>
                      <a:pt x="146" y="1893"/>
                      <a:pt x="0" y="2020"/>
                      <a:pt x="37" y="2215"/>
                    </a:cubicBezTo>
                    <a:cubicBezTo>
                      <a:pt x="68" y="2385"/>
                      <a:pt x="155" y="2481"/>
                      <a:pt x="300" y="2481"/>
                    </a:cubicBezTo>
                    <a:cubicBezTo>
                      <a:pt x="330" y="2481"/>
                      <a:pt x="363" y="2477"/>
                      <a:pt x="398" y="2469"/>
                    </a:cubicBezTo>
                    <a:cubicBezTo>
                      <a:pt x="670" y="2404"/>
                      <a:pt x="692" y="2023"/>
                      <a:pt x="454" y="1919"/>
                    </a:cubicBezTo>
                    <a:cubicBezTo>
                      <a:pt x="443" y="1913"/>
                      <a:pt x="431" y="1910"/>
                      <a:pt x="417" y="1907"/>
                    </a:cubicBezTo>
                    <a:cubicBezTo>
                      <a:pt x="384" y="1898"/>
                      <a:pt x="351" y="1893"/>
                      <a:pt x="319" y="1893"/>
                    </a:cubicBezTo>
                    <a:close/>
                    <a:moveTo>
                      <a:pt x="319" y="2840"/>
                    </a:moveTo>
                    <a:cubicBezTo>
                      <a:pt x="146" y="2840"/>
                      <a:pt x="0" y="2966"/>
                      <a:pt x="37" y="3162"/>
                    </a:cubicBezTo>
                    <a:cubicBezTo>
                      <a:pt x="68" y="3332"/>
                      <a:pt x="155" y="3428"/>
                      <a:pt x="300" y="3428"/>
                    </a:cubicBezTo>
                    <a:cubicBezTo>
                      <a:pt x="330" y="3428"/>
                      <a:pt x="363" y="3424"/>
                      <a:pt x="398" y="3415"/>
                    </a:cubicBezTo>
                    <a:cubicBezTo>
                      <a:pt x="668" y="3351"/>
                      <a:pt x="692" y="2969"/>
                      <a:pt x="454" y="2865"/>
                    </a:cubicBezTo>
                    <a:cubicBezTo>
                      <a:pt x="443" y="2860"/>
                      <a:pt x="431" y="2857"/>
                      <a:pt x="417" y="2854"/>
                    </a:cubicBezTo>
                    <a:cubicBezTo>
                      <a:pt x="384" y="2844"/>
                      <a:pt x="351" y="2840"/>
                      <a:pt x="319" y="2840"/>
                    </a:cubicBezTo>
                    <a:close/>
                    <a:moveTo>
                      <a:pt x="319" y="3786"/>
                    </a:moveTo>
                    <a:cubicBezTo>
                      <a:pt x="146" y="3786"/>
                      <a:pt x="0" y="3913"/>
                      <a:pt x="37" y="4108"/>
                    </a:cubicBezTo>
                    <a:cubicBezTo>
                      <a:pt x="68" y="4278"/>
                      <a:pt x="155" y="4374"/>
                      <a:pt x="300" y="4374"/>
                    </a:cubicBezTo>
                    <a:cubicBezTo>
                      <a:pt x="330" y="4374"/>
                      <a:pt x="363" y="4370"/>
                      <a:pt x="398" y="4362"/>
                    </a:cubicBezTo>
                    <a:cubicBezTo>
                      <a:pt x="668" y="4297"/>
                      <a:pt x="692" y="3916"/>
                      <a:pt x="454" y="3812"/>
                    </a:cubicBezTo>
                    <a:cubicBezTo>
                      <a:pt x="443" y="3807"/>
                      <a:pt x="431" y="3803"/>
                      <a:pt x="417" y="3800"/>
                    </a:cubicBezTo>
                    <a:cubicBezTo>
                      <a:pt x="384" y="3791"/>
                      <a:pt x="351" y="3786"/>
                      <a:pt x="319" y="37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77" name="Google Shape;3177;p49"/>
              <p:cNvSpPr/>
              <p:nvPr/>
            </p:nvSpPr>
            <p:spPr>
              <a:xfrm>
                <a:off x="6956088" y="1049125"/>
                <a:ext cx="170700" cy="128425"/>
              </a:xfrm>
              <a:custGeom>
                <a:avLst/>
                <a:gdLst/>
                <a:ahLst/>
                <a:cxnLst/>
                <a:rect l="l" t="t" r="r" b="b"/>
                <a:pathLst>
                  <a:path w="6828" h="5137" extrusionOk="0">
                    <a:moveTo>
                      <a:pt x="1" y="1"/>
                    </a:moveTo>
                    <a:lnTo>
                      <a:pt x="1" y="5137"/>
                    </a:lnTo>
                    <a:lnTo>
                      <a:pt x="2815" y="5137"/>
                    </a:lnTo>
                    <a:lnTo>
                      <a:pt x="2815" y="1"/>
                    </a:lnTo>
                    <a:close/>
                    <a:moveTo>
                      <a:pt x="3705" y="1"/>
                    </a:moveTo>
                    <a:lnTo>
                      <a:pt x="3705" y="5137"/>
                    </a:lnTo>
                    <a:lnTo>
                      <a:pt x="4881" y="5137"/>
                    </a:lnTo>
                    <a:lnTo>
                      <a:pt x="4881" y="1"/>
                    </a:lnTo>
                    <a:close/>
                    <a:moveTo>
                      <a:pt x="5651" y="1"/>
                    </a:moveTo>
                    <a:lnTo>
                      <a:pt x="5651" y="5137"/>
                    </a:lnTo>
                    <a:lnTo>
                      <a:pt x="6828" y="5137"/>
                    </a:lnTo>
                    <a:lnTo>
                      <a:pt x="682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78" name="Google Shape;3178;p49"/>
              <p:cNvSpPr/>
              <p:nvPr/>
            </p:nvSpPr>
            <p:spPr>
              <a:xfrm>
                <a:off x="6982063" y="1059850"/>
                <a:ext cx="17275" cy="1094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376" extrusionOk="0">
                    <a:moveTo>
                      <a:pt x="373" y="1"/>
                    </a:moveTo>
                    <a:cubicBezTo>
                      <a:pt x="341" y="1"/>
                      <a:pt x="307" y="5"/>
                      <a:pt x="274" y="15"/>
                    </a:cubicBezTo>
                    <a:cubicBezTo>
                      <a:pt x="261" y="17"/>
                      <a:pt x="249" y="21"/>
                      <a:pt x="238" y="26"/>
                    </a:cubicBezTo>
                    <a:cubicBezTo>
                      <a:pt x="0" y="129"/>
                      <a:pt x="24" y="512"/>
                      <a:pt x="295" y="576"/>
                    </a:cubicBezTo>
                    <a:cubicBezTo>
                      <a:pt x="330" y="585"/>
                      <a:pt x="362" y="589"/>
                      <a:pt x="392" y="589"/>
                    </a:cubicBezTo>
                    <a:cubicBezTo>
                      <a:pt x="537" y="589"/>
                      <a:pt x="624" y="493"/>
                      <a:pt x="655" y="322"/>
                    </a:cubicBezTo>
                    <a:cubicBezTo>
                      <a:pt x="691" y="127"/>
                      <a:pt x="545" y="1"/>
                      <a:pt x="373" y="1"/>
                    </a:cubicBezTo>
                    <a:close/>
                    <a:moveTo>
                      <a:pt x="373" y="948"/>
                    </a:moveTo>
                    <a:cubicBezTo>
                      <a:pt x="341" y="948"/>
                      <a:pt x="307" y="952"/>
                      <a:pt x="274" y="961"/>
                    </a:cubicBezTo>
                    <a:lnTo>
                      <a:pt x="238" y="973"/>
                    </a:lnTo>
                    <a:cubicBezTo>
                      <a:pt x="0" y="1076"/>
                      <a:pt x="24" y="1459"/>
                      <a:pt x="295" y="1523"/>
                    </a:cubicBezTo>
                    <a:cubicBezTo>
                      <a:pt x="329" y="1531"/>
                      <a:pt x="361" y="1535"/>
                      <a:pt x="390" y="1535"/>
                    </a:cubicBezTo>
                    <a:cubicBezTo>
                      <a:pt x="536" y="1535"/>
                      <a:pt x="624" y="1438"/>
                      <a:pt x="655" y="1268"/>
                    </a:cubicBezTo>
                    <a:cubicBezTo>
                      <a:pt x="691" y="1074"/>
                      <a:pt x="545" y="948"/>
                      <a:pt x="373" y="948"/>
                    </a:cubicBezTo>
                    <a:close/>
                    <a:moveTo>
                      <a:pt x="373" y="1895"/>
                    </a:moveTo>
                    <a:cubicBezTo>
                      <a:pt x="341" y="1895"/>
                      <a:pt x="307" y="1900"/>
                      <a:pt x="274" y="1909"/>
                    </a:cubicBezTo>
                    <a:lnTo>
                      <a:pt x="238" y="1921"/>
                    </a:lnTo>
                    <a:cubicBezTo>
                      <a:pt x="0" y="2022"/>
                      <a:pt x="24" y="2406"/>
                      <a:pt x="295" y="2470"/>
                    </a:cubicBezTo>
                    <a:cubicBezTo>
                      <a:pt x="329" y="2479"/>
                      <a:pt x="361" y="2483"/>
                      <a:pt x="391" y="2483"/>
                    </a:cubicBezTo>
                    <a:cubicBezTo>
                      <a:pt x="537" y="2483"/>
                      <a:pt x="624" y="2387"/>
                      <a:pt x="655" y="2216"/>
                    </a:cubicBezTo>
                    <a:cubicBezTo>
                      <a:pt x="691" y="2021"/>
                      <a:pt x="545" y="1895"/>
                      <a:pt x="373" y="1895"/>
                    </a:cubicBezTo>
                    <a:close/>
                    <a:moveTo>
                      <a:pt x="373" y="2842"/>
                    </a:moveTo>
                    <a:cubicBezTo>
                      <a:pt x="341" y="2842"/>
                      <a:pt x="307" y="2846"/>
                      <a:pt x="274" y="2855"/>
                    </a:cubicBezTo>
                    <a:lnTo>
                      <a:pt x="238" y="2867"/>
                    </a:lnTo>
                    <a:cubicBezTo>
                      <a:pt x="0" y="2969"/>
                      <a:pt x="24" y="3353"/>
                      <a:pt x="295" y="3417"/>
                    </a:cubicBezTo>
                    <a:cubicBezTo>
                      <a:pt x="329" y="3425"/>
                      <a:pt x="361" y="3429"/>
                      <a:pt x="391" y="3429"/>
                    </a:cubicBezTo>
                    <a:cubicBezTo>
                      <a:pt x="537" y="3429"/>
                      <a:pt x="624" y="3333"/>
                      <a:pt x="655" y="3162"/>
                    </a:cubicBezTo>
                    <a:cubicBezTo>
                      <a:pt x="691" y="2968"/>
                      <a:pt x="545" y="2842"/>
                      <a:pt x="373" y="2842"/>
                    </a:cubicBezTo>
                    <a:close/>
                    <a:moveTo>
                      <a:pt x="373" y="3788"/>
                    </a:moveTo>
                    <a:cubicBezTo>
                      <a:pt x="341" y="3788"/>
                      <a:pt x="307" y="3793"/>
                      <a:pt x="274" y="3802"/>
                    </a:cubicBezTo>
                    <a:lnTo>
                      <a:pt x="238" y="3814"/>
                    </a:lnTo>
                    <a:cubicBezTo>
                      <a:pt x="0" y="3917"/>
                      <a:pt x="24" y="4299"/>
                      <a:pt x="295" y="4364"/>
                    </a:cubicBezTo>
                    <a:cubicBezTo>
                      <a:pt x="329" y="4372"/>
                      <a:pt x="361" y="4376"/>
                      <a:pt x="391" y="4376"/>
                    </a:cubicBezTo>
                    <a:cubicBezTo>
                      <a:pt x="537" y="4376"/>
                      <a:pt x="624" y="4280"/>
                      <a:pt x="655" y="4109"/>
                    </a:cubicBezTo>
                    <a:cubicBezTo>
                      <a:pt x="691" y="3915"/>
                      <a:pt x="545" y="3788"/>
                      <a:pt x="373" y="37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79" name="Google Shape;3179;p49"/>
              <p:cNvSpPr/>
              <p:nvPr/>
            </p:nvSpPr>
            <p:spPr>
              <a:xfrm>
                <a:off x="7215750" y="1092437"/>
                <a:ext cx="289625" cy="42151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1457" extrusionOk="0">
                    <a:moveTo>
                      <a:pt x="11585" y="895"/>
                    </a:moveTo>
                    <a:lnTo>
                      <a:pt x="11585" y="895"/>
                    </a:lnTo>
                    <a:cubicBezTo>
                      <a:pt x="11585" y="895"/>
                      <a:pt x="11585" y="895"/>
                      <a:pt x="11585" y="895"/>
                    </a:cubicBezTo>
                    <a:cubicBezTo>
                      <a:pt x="11585" y="895"/>
                      <a:pt x="11585" y="895"/>
                      <a:pt x="11585" y="895"/>
                    </a:cubicBezTo>
                    <a:close/>
                    <a:moveTo>
                      <a:pt x="7676" y="1045"/>
                    </a:moveTo>
                    <a:cubicBezTo>
                      <a:pt x="7676" y="1045"/>
                      <a:pt x="7676" y="1045"/>
                      <a:pt x="7676" y="1045"/>
                    </a:cubicBezTo>
                    <a:lnTo>
                      <a:pt x="7676" y="1045"/>
                    </a:lnTo>
                    <a:cubicBezTo>
                      <a:pt x="7676" y="1045"/>
                      <a:pt x="7676" y="1045"/>
                      <a:pt x="7676" y="1045"/>
                    </a:cubicBezTo>
                    <a:close/>
                    <a:moveTo>
                      <a:pt x="10391" y="1144"/>
                    </a:moveTo>
                    <a:lnTo>
                      <a:pt x="10391" y="1144"/>
                    </a:lnTo>
                    <a:cubicBezTo>
                      <a:pt x="10391" y="1144"/>
                      <a:pt x="10391" y="1144"/>
                      <a:pt x="10391" y="1144"/>
                    </a:cubicBezTo>
                    <a:cubicBezTo>
                      <a:pt x="10391" y="1144"/>
                      <a:pt x="10391" y="1144"/>
                      <a:pt x="10391" y="1144"/>
                    </a:cubicBezTo>
                    <a:close/>
                    <a:moveTo>
                      <a:pt x="3643" y="1"/>
                    </a:moveTo>
                    <a:cubicBezTo>
                      <a:pt x="3604" y="1"/>
                      <a:pt x="3566" y="2"/>
                      <a:pt x="3527" y="6"/>
                    </a:cubicBezTo>
                    <a:cubicBezTo>
                      <a:pt x="3349" y="23"/>
                      <a:pt x="3214" y="112"/>
                      <a:pt x="3071" y="187"/>
                    </a:cubicBezTo>
                    <a:cubicBezTo>
                      <a:pt x="2907" y="221"/>
                      <a:pt x="2264" y="370"/>
                      <a:pt x="2109" y="503"/>
                    </a:cubicBezTo>
                    <a:cubicBezTo>
                      <a:pt x="1917" y="474"/>
                      <a:pt x="1733" y="460"/>
                      <a:pt x="1559" y="460"/>
                    </a:cubicBezTo>
                    <a:cubicBezTo>
                      <a:pt x="1311" y="460"/>
                      <a:pt x="1082" y="489"/>
                      <a:pt x="873" y="545"/>
                    </a:cubicBezTo>
                    <a:cubicBezTo>
                      <a:pt x="749" y="579"/>
                      <a:pt x="124" y="758"/>
                      <a:pt x="12" y="978"/>
                    </a:cubicBezTo>
                    <a:cubicBezTo>
                      <a:pt x="9" y="984"/>
                      <a:pt x="7" y="990"/>
                      <a:pt x="6" y="997"/>
                    </a:cubicBezTo>
                    <a:cubicBezTo>
                      <a:pt x="0" y="1027"/>
                      <a:pt x="14" y="1056"/>
                      <a:pt x="43" y="1071"/>
                    </a:cubicBezTo>
                    <a:cubicBezTo>
                      <a:pt x="53" y="1076"/>
                      <a:pt x="64" y="1078"/>
                      <a:pt x="75" y="1078"/>
                    </a:cubicBezTo>
                    <a:cubicBezTo>
                      <a:pt x="100" y="1078"/>
                      <a:pt x="124" y="1064"/>
                      <a:pt x="136" y="1040"/>
                    </a:cubicBezTo>
                    <a:cubicBezTo>
                      <a:pt x="195" y="925"/>
                      <a:pt x="569" y="771"/>
                      <a:pt x="911" y="679"/>
                    </a:cubicBezTo>
                    <a:cubicBezTo>
                      <a:pt x="1109" y="625"/>
                      <a:pt x="1326" y="598"/>
                      <a:pt x="1561" y="598"/>
                    </a:cubicBezTo>
                    <a:cubicBezTo>
                      <a:pt x="1737" y="598"/>
                      <a:pt x="1924" y="614"/>
                      <a:pt x="2121" y="644"/>
                    </a:cubicBezTo>
                    <a:cubicBezTo>
                      <a:pt x="2130" y="647"/>
                      <a:pt x="2138" y="650"/>
                      <a:pt x="2146" y="650"/>
                    </a:cubicBezTo>
                    <a:cubicBezTo>
                      <a:pt x="2149" y="650"/>
                      <a:pt x="2151" y="650"/>
                      <a:pt x="2153" y="649"/>
                    </a:cubicBezTo>
                    <a:cubicBezTo>
                      <a:pt x="2292" y="672"/>
                      <a:pt x="2436" y="700"/>
                      <a:pt x="2586" y="738"/>
                    </a:cubicBezTo>
                    <a:cubicBezTo>
                      <a:pt x="2826" y="798"/>
                      <a:pt x="3062" y="862"/>
                      <a:pt x="3296" y="925"/>
                    </a:cubicBezTo>
                    <a:cubicBezTo>
                      <a:pt x="4161" y="1160"/>
                      <a:pt x="4985" y="1384"/>
                      <a:pt x="5904" y="1384"/>
                    </a:cubicBezTo>
                    <a:cubicBezTo>
                      <a:pt x="6014" y="1384"/>
                      <a:pt x="6125" y="1381"/>
                      <a:pt x="6237" y="1374"/>
                    </a:cubicBezTo>
                    <a:cubicBezTo>
                      <a:pt x="6389" y="1407"/>
                      <a:pt x="6537" y="1456"/>
                      <a:pt x="6695" y="1456"/>
                    </a:cubicBezTo>
                    <a:cubicBezTo>
                      <a:pt x="6725" y="1456"/>
                      <a:pt x="6756" y="1454"/>
                      <a:pt x="6787" y="1450"/>
                    </a:cubicBezTo>
                    <a:cubicBezTo>
                      <a:pt x="7135" y="1403"/>
                      <a:pt x="7399" y="1197"/>
                      <a:pt x="7676" y="1045"/>
                    </a:cubicBezTo>
                    <a:lnTo>
                      <a:pt x="7676" y="1045"/>
                    </a:lnTo>
                    <a:cubicBezTo>
                      <a:pt x="7674" y="1046"/>
                      <a:pt x="7672" y="1046"/>
                      <a:pt x="7669" y="1046"/>
                    </a:cubicBezTo>
                    <a:cubicBezTo>
                      <a:pt x="7628" y="1046"/>
                      <a:pt x="7449" y="985"/>
                      <a:pt x="7418" y="979"/>
                    </a:cubicBezTo>
                    <a:cubicBezTo>
                      <a:pt x="7334" y="959"/>
                      <a:pt x="7255" y="950"/>
                      <a:pt x="7170" y="945"/>
                    </a:cubicBezTo>
                    <a:cubicBezTo>
                      <a:pt x="7085" y="940"/>
                      <a:pt x="6998" y="931"/>
                      <a:pt x="6912" y="931"/>
                    </a:cubicBezTo>
                    <a:cubicBezTo>
                      <a:pt x="6833" y="931"/>
                      <a:pt x="6755" y="939"/>
                      <a:pt x="6681" y="965"/>
                    </a:cubicBezTo>
                    <a:cubicBezTo>
                      <a:pt x="6500" y="1028"/>
                      <a:pt x="6352" y="1088"/>
                      <a:pt x="6200" y="1184"/>
                    </a:cubicBezTo>
                    <a:cubicBezTo>
                      <a:pt x="6174" y="1200"/>
                      <a:pt x="6138" y="1219"/>
                      <a:pt x="6103" y="1241"/>
                    </a:cubicBezTo>
                    <a:cubicBezTo>
                      <a:pt x="6037" y="1243"/>
                      <a:pt x="5971" y="1244"/>
                      <a:pt x="5905" y="1244"/>
                    </a:cubicBezTo>
                    <a:cubicBezTo>
                      <a:pt x="5191" y="1244"/>
                      <a:pt x="4530" y="1105"/>
                      <a:pt x="3862" y="933"/>
                    </a:cubicBezTo>
                    <a:cubicBezTo>
                      <a:pt x="4317" y="917"/>
                      <a:pt x="4762" y="811"/>
                      <a:pt x="5282" y="674"/>
                    </a:cubicBezTo>
                    <a:cubicBezTo>
                      <a:pt x="5662" y="573"/>
                      <a:pt x="6071" y="489"/>
                      <a:pt x="6521" y="421"/>
                    </a:cubicBezTo>
                    <a:cubicBezTo>
                      <a:pt x="6529" y="424"/>
                      <a:pt x="6538" y="426"/>
                      <a:pt x="6548" y="426"/>
                    </a:cubicBezTo>
                    <a:cubicBezTo>
                      <a:pt x="6551" y="426"/>
                      <a:pt x="6555" y="425"/>
                      <a:pt x="6559" y="425"/>
                    </a:cubicBezTo>
                    <a:cubicBezTo>
                      <a:pt x="6596" y="417"/>
                      <a:pt x="6638" y="413"/>
                      <a:pt x="6684" y="413"/>
                    </a:cubicBezTo>
                    <a:cubicBezTo>
                      <a:pt x="6994" y="413"/>
                      <a:pt x="7475" y="576"/>
                      <a:pt x="7713" y="674"/>
                    </a:cubicBezTo>
                    <a:cubicBezTo>
                      <a:pt x="8082" y="826"/>
                      <a:pt x="8432" y="954"/>
                      <a:pt x="8824" y="1047"/>
                    </a:cubicBezTo>
                    <a:cubicBezTo>
                      <a:pt x="8854" y="1061"/>
                      <a:pt x="8884" y="1076"/>
                      <a:pt x="8907" y="1088"/>
                    </a:cubicBezTo>
                    <a:cubicBezTo>
                      <a:pt x="9067" y="1175"/>
                      <a:pt x="9222" y="1227"/>
                      <a:pt x="9408" y="1279"/>
                    </a:cubicBezTo>
                    <a:cubicBezTo>
                      <a:pt x="9466" y="1296"/>
                      <a:pt x="9526" y="1302"/>
                      <a:pt x="9585" y="1302"/>
                    </a:cubicBezTo>
                    <a:cubicBezTo>
                      <a:pt x="9690" y="1302"/>
                      <a:pt x="9795" y="1284"/>
                      <a:pt x="9897" y="1273"/>
                    </a:cubicBezTo>
                    <a:cubicBezTo>
                      <a:pt x="9982" y="1263"/>
                      <a:pt x="10060" y="1248"/>
                      <a:pt x="10141" y="1226"/>
                    </a:cubicBezTo>
                    <a:cubicBezTo>
                      <a:pt x="10171" y="1217"/>
                      <a:pt x="10349" y="1144"/>
                      <a:pt x="10386" y="1144"/>
                    </a:cubicBezTo>
                    <a:cubicBezTo>
                      <a:pt x="10388" y="1144"/>
                      <a:pt x="10390" y="1144"/>
                      <a:pt x="10391" y="1144"/>
                    </a:cubicBezTo>
                    <a:lnTo>
                      <a:pt x="10391" y="1144"/>
                    </a:lnTo>
                    <a:cubicBezTo>
                      <a:pt x="10099" y="1010"/>
                      <a:pt x="9816" y="818"/>
                      <a:pt x="9464" y="790"/>
                    </a:cubicBezTo>
                    <a:cubicBezTo>
                      <a:pt x="9445" y="789"/>
                      <a:pt x="9427" y="788"/>
                      <a:pt x="9408" y="788"/>
                    </a:cubicBezTo>
                    <a:cubicBezTo>
                      <a:pt x="9215" y="788"/>
                      <a:pt x="9044" y="869"/>
                      <a:pt x="8862" y="913"/>
                    </a:cubicBezTo>
                    <a:cubicBezTo>
                      <a:pt x="8477" y="822"/>
                      <a:pt x="8130" y="696"/>
                      <a:pt x="7767" y="545"/>
                    </a:cubicBezTo>
                    <a:cubicBezTo>
                      <a:pt x="7746" y="537"/>
                      <a:pt x="7451" y="417"/>
                      <a:pt x="7132" y="339"/>
                    </a:cubicBezTo>
                    <a:cubicBezTo>
                      <a:pt x="7188" y="333"/>
                      <a:pt x="7241" y="326"/>
                      <a:pt x="7296" y="321"/>
                    </a:cubicBezTo>
                    <a:lnTo>
                      <a:pt x="7445" y="305"/>
                    </a:lnTo>
                    <a:cubicBezTo>
                      <a:pt x="7798" y="266"/>
                      <a:pt x="8165" y="226"/>
                      <a:pt x="8527" y="226"/>
                    </a:cubicBezTo>
                    <a:cubicBezTo>
                      <a:pt x="8556" y="226"/>
                      <a:pt x="8586" y="226"/>
                      <a:pt x="8616" y="227"/>
                    </a:cubicBezTo>
                    <a:cubicBezTo>
                      <a:pt x="9136" y="237"/>
                      <a:pt x="9638" y="337"/>
                      <a:pt x="10130" y="456"/>
                    </a:cubicBezTo>
                    <a:cubicBezTo>
                      <a:pt x="10266" y="579"/>
                      <a:pt x="10356" y="737"/>
                      <a:pt x="10553" y="812"/>
                    </a:cubicBezTo>
                    <a:cubicBezTo>
                      <a:pt x="10745" y="885"/>
                      <a:pt x="10959" y="898"/>
                      <a:pt x="11174" y="898"/>
                    </a:cubicBezTo>
                    <a:cubicBezTo>
                      <a:pt x="11286" y="898"/>
                      <a:pt x="11397" y="894"/>
                      <a:pt x="11506" y="894"/>
                    </a:cubicBezTo>
                    <a:cubicBezTo>
                      <a:pt x="11533" y="894"/>
                      <a:pt x="11559" y="895"/>
                      <a:pt x="11585" y="895"/>
                    </a:cubicBezTo>
                    <a:lnTo>
                      <a:pt x="11585" y="895"/>
                    </a:lnTo>
                    <a:cubicBezTo>
                      <a:pt x="11559" y="894"/>
                      <a:pt x="11452" y="745"/>
                      <a:pt x="11432" y="724"/>
                    </a:cubicBezTo>
                    <a:cubicBezTo>
                      <a:pt x="11381" y="673"/>
                      <a:pt x="11327" y="628"/>
                      <a:pt x="11263" y="585"/>
                    </a:cubicBezTo>
                    <a:cubicBezTo>
                      <a:pt x="11141" y="504"/>
                      <a:pt x="11023" y="405"/>
                      <a:pt x="10858" y="379"/>
                    </a:cubicBezTo>
                    <a:cubicBezTo>
                      <a:pt x="10690" y="351"/>
                      <a:pt x="10542" y="331"/>
                      <a:pt x="10377" y="331"/>
                    </a:cubicBezTo>
                    <a:cubicBezTo>
                      <a:pt x="10351" y="331"/>
                      <a:pt x="10325" y="332"/>
                      <a:pt x="10298" y="333"/>
                    </a:cubicBezTo>
                    <a:cubicBezTo>
                      <a:pt x="10290" y="333"/>
                      <a:pt x="10282" y="333"/>
                      <a:pt x="10273" y="333"/>
                    </a:cubicBezTo>
                    <a:cubicBezTo>
                      <a:pt x="10255" y="333"/>
                      <a:pt x="10234" y="333"/>
                      <a:pt x="10213" y="333"/>
                    </a:cubicBezTo>
                    <a:cubicBezTo>
                      <a:pt x="9698" y="205"/>
                      <a:pt x="9169" y="100"/>
                      <a:pt x="8617" y="88"/>
                    </a:cubicBezTo>
                    <a:cubicBezTo>
                      <a:pt x="8583" y="87"/>
                      <a:pt x="8549" y="87"/>
                      <a:pt x="8514" y="87"/>
                    </a:cubicBezTo>
                    <a:cubicBezTo>
                      <a:pt x="8148" y="87"/>
                      <a:pt x="7783" y="127"/>
                      <a:pt x="7429" y="166"/>
                    </a:cubicBezTo>
                    <a:lnTo>
                      <a:pt x="7281" y="182"/>
                    </a:lnTo>
                    <a:cubicBezTo>
                      <a:pt x="6506" y="264"/>
                      <a:pt x="5841" y="382"/>
                      <a:pt x="5248" y="539"/>
                    </a:cubicBezTo>
                    <a:cubicBezTo>
                      <a:pt x="4691" y="686"/>
                      <a:pt x="4223" y="797"/>
                      <a:pt x="3738" y="797"/>
                    </a:cubicBezTo>
                    <a:cubicBezTo>
                      <a:pt x="3542" y="797"/>
                      <a:pt x="3344" y="779"/>
                      <a:pt x="3135" y="738"/>
                    </a:cubicBezTo>
                    <a:lnTo>
                      <a:pt x="3131" y="738"/>
                    </a:lnTo>
                    <a:cubicBezTo>
                      <a:pt x="2961" y="692"/>
                      <a:pt x="2793" y="646"/>
                      <a:pt x="2619" y="603"/>
                    </a:cubicBezTo>
                    <a:cubicBezTo>
                      <a:pt x="2519" y="577"/>
                      <a:pt x="2421" y="557"/>
                      <a:pt x="2327" y="539"/>
                    </a:cubicBezTo>
                    <a:cubicBezTo>
                      <a:pt x="2488" y="480"/>
                      <a:pt x="2763" y="405"/>
                      <a:pt x="2949" y="358"/>
                    </a:cubicBezTo>
                    <a:cubicBezTo>
                      <a:pt x="2996" y="371"/>
                      <a:pt x="3043" y="384"/>
                      <a:pt x="3078" y="395"/>
                    </a:cubicBezTo>
                    <a:cubicBezTo>
                      <a:pt x="3260" y="450"/>
                      <a:pt x="3428" y="473"/>
                      <a:pt x="3624" y="492"/>
                    </a:cubicBezTo>
                    <a:cubicBezTo>
                      <a:pt x="3642" y="494"/>
                      <a:pt x="3661" y="494"/>
                      <a:pt x="3679" y="494"/>
                    </a:cubicBezTo>
                    <a:cubicBezTo>
                      <a:pt x="3826" y="494"/>
                      <a:pt x="3963" y="440"/>
                      <a:pt x="4098" y="398"/>
                    </a:cubicBezTo>
                    <a:cubicBezTo>
                      <a:pt x="4177" y="374"/>
                      <a:pt x="4248" y="346"/>
                      <a:pt x="4319" y="310"/>
                    </a:cubicBezTo>
                    <a:cubicBezTo>
                      <a:pt x="4348" y="295"/>
                      <a:pt x="4507" y="187"/>
                      <a:pt x="4536" y="187"/>
                    </a:cubicBezTo>
                    <a:cubicBezTo>
                      <a:pt x="4536" y="187"/>
                      <a:pt x="4537" y="187"/>
                      <a:pt x="4538" y="187"/>
                    </a:cubicBezTo>
                    <a:cubicBezTo>
                      <a:pt x="4248" y="117"/>
                      <a:pt x="3952" y="1"/>
                      <a:pt x="3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180" name="Google Shape;3180;p49"/>
            <p:cNvGrpSpPr/>
            <p:nvPr/>
          </p:nvGrpSpPr>
          <p:grpSpPr>
            <a:xfrm rot="-5400000" flipH="1">
              <a:off x="-1086026" y="1368005"/>
              <a:ext cx="328988" cy="2363927"/>
              <a:chOff x="3010050" y="1961050"/>
              <a:chExt cx="176600" cy="1268950"/>
            </a:xfrm>
          </p:grpSpPr>
          <p:sp>
            <p:nvSpPr>
              <p:cNvPr id="3181" name="Google Shape;3181;p49"/>
              <p:cNvSpPr/>
              <p:nvPr/>
            </p:nvSpPr>
            <p:spPr>
              <a:xfrm>
                <a:off x="3010050" y="1961050"/>
                <a:ext cx="176600" cy="12689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50758" extrusionOk="0">
                    <a:moveTo>
                      <a:pt x="1" y="1"/>
                    </a:moveTo>
                    <a:lnTo>
                      <a:pt x="1" y="50758"/>
                    </a:lnTo>
                    <a:lnTo>
                      <a:pt x="7063" y="50758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82" name="Google Shape;3182;p49"/>
              <p:cNvSpPr/>
              <p:nvPr/>
            </p:nvSpPr>
            <p:spPr>
              <a:xfrm>
                <a:off x="3010050" y="312012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83" name="Google Shape;3183;p49"/>
              <p:cNvSpPr/>
              <p:nvPr/>
            </p:nvSpPr>
            <p:spPr>
              <a:xfrm>
                <a:off x="3010050" y="2938175"/>
                <a:ext cx="176600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6" extrusionOk="0">
                    <a:moveTo>
                      <a:pt x="1" y="0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84" name="Google Shape;3184;p49"/>
              <p:cNvSpPr/>
              <p:nvPr/>
            </p:nvSpPr>
            <p:spPr>
              <a:xfrm>
                <a:off x="3034625" y="314067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85" name="Google Shape;3185;p49"/>
              <p:cNvSpPr/>
              <p:nvPr/>
            </p:nvSpPr>
            <p:spPr>
              <a:xfrm>
                <a:off x="3010050" y="1996675"/>
                <a:ext cx="176600" cy="7732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3093" extrusionOk="0">
                    <a:moveTo>
                      <a:pt x="1" y="1"/>
                    </a:moveTo>
                    <a:lnTo>
                      <a:pt x="1" y="3093"/>
                    </a:lnTo>
                    <a:lnTo>
                      <a:pt x="7063" y="3093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86" name="Google Shape;3186;p49"/>
              <p:cNvSpPr/>
              <p:nvPr/>
            </p:nvSpPr>
            <p:spPr>
              <a:xfrm>
                <a:off x="3010050" y="2217250"/>
                <a:ext cx="176600" cy="38675"/>
              </a:xfrm>
              <a:custGeom>
                <a:avLst/>
                <a:gdLst/>
                <a:ahLst/>
                <a:cxnLst/>
                <a:rect l="l" t="t" r="r" b="b"/>
                <a:pathLst>
                  <a:path w="7064" h="1547" extrusionOk="0">
                    <a:moveTo>
                      <a:pt x="1" y="1"/>
                    </a:moveTo>
                    <a:lnTo>
                      <a:pt x="1" y="1546"/>
                    </a:lnTo>
                    <a:lnTo>
                      <a:pt x="7063" y="1546"/>
                    </a:lnTo>
                    <a:lnTo>
                      <a:pt x="7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87" name="Google Shape;3187;p49"/>
              <p:cNvSpPr/>
              <p:nvPr/>
            </p:nvSpPr>
            <p:spPr>
              <a:xfrm>
                <a:off x="3034625" y="2017225"/>
                <a:ext cx="1274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447" extrusionOk="0">
                    <a:moveTo>
                      <a:pt x="1" y="0"/>
                    </a:moveTo>
                    <a:lnTo>
                      <a:pt x="1" y="1446"/>
                    </a:lnTo>
                    <a:lnTo>
                      <a:pt x="5098" y="1446"/>
                    </a:lnTo>
                    <a:lnTo>
                      <a:pt x="50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88" name="Google Shape;3188;p49"/>
              <p:cNvSpPr/>
              <p:nvPr/>
            </p:nvSpPr>
            <p:spPr>
              <a:xfrm>
                <a:off x="3034625" y="2312175"/>
                <a:ext cx="127450" cy="566775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2671" extrusionOk="0">
                    <a:moveTo>
                      <a:pt x="2549" y="1"/>
                    </a:moveTo>
                    <a:cubicBezTo>
                      <a:pt x="1141" y="1"/>
                      <a:pt x="1" y="1141"/>
                      <a:pt x="1" y="2548"/>
                    </a:cubicBezTo>
                    <a:lnTo>
                      <a:pt x="1" y="20121"/>
                    </a:lnTo>
                    <a:cubicBezTo>
                      <a:pt x="1" y="21529"/>
                      <a:pt x="1141" y="22670"/>
                      <a:pt x="2549" y="22670"/>
                    </a:cubicBezTo>
                    <a:cubicBezTo>
                      <a:pt x="3957" y="22670"/>
                      <a:pt x="5097" y="21528"/>
                      <a:pt x="5097" y="20121"/>
                    </a:cubicBezTo>
                    <a:lnTo>
                      <a:pt x="5097" y="2548"/>
                    </a:lnTo>
                    <a:cubicBezTo>
                      <a:pt x="5097" y="1141"/>
                      <a:pt x="3957" y="1"/>
                      <a:pt x="25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89" name="Google Shape;3189;p49"/>
              <p:cNvSpPr/>
              <p:nvPr/>
            </p:nvSpPr>
            <p:spPr>
              <a:xfrm>
                <a:off x="3063050" y="2338825"/>
                <a:ext cx="70625" cy="515700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0628" extrusionOk="0">
                    <a:moveTo>
                      <a:pt x="1412" y="1"/>
                    </a:moveTo>
                    <a:cubicBezTo>
                      <a:pt x="633" y="1"/>
                      <a:pt x="1" y="633"/>
                      <a:pt x="1" y="1413"/>
                    </a:cubicBezTo>
                    <a:cubicBezTo>
                      <a:pt x="1" y="2098"/>
                      <a:pt x="488" y="2669"/>
                      <a:pt x="1136" y="2798"/>
                    </a:cubicBezTo>
                    <a:lnTo>
                      <a:pt x="1136" y="17831"/>
                    </a:lnTo>
                    <a:cubicBezTo>
                      <a:pt x="488" y="17959"/>
                      <a:pt x="1" y="18530"/>
                      <a:pt x="1" y="19216"/>
                    </a:cubicBezTo>
                    <a:cubicBezTo>
                      <a:pt x="1" y="19996"/>
                      <a:pt x="633" y="20628"/>
                      <a:pt x="1412" y="20628"/>
                    </a:cubicBezTo>
                    <a:cubicBezTo>
                      <a:pt x="2191" y="20628"/>
                      <a:pt x="2824" y="19996"/>
                      <a:pt x="2824" y="19216"/>
                    </a:cubicBezTo>
                    <a:cubicBezTo>
                      <a:pt x="2824" y="18531"/>
                      <a:pt x="2335" y="17959"/>
                      <a:pt x="1687" y="17831"/>
                    </a:cubicBezTo>
                    <a:lnTo>
                      <a:pt x="1687" y="2798"/>
                    </a:lnTo>
                    <a:cubicBezTo>
                      <a:pt x="2335" y="2669"/>
                      <a:pt x="2824" y="2098"/>
                      <a:pt x="2824" y="1413"/>
                    </a:cubicBezTo>
                    <a:cubicBezTo>
                      <a:pt x="2824" y="633"/>
                      <a:pt x="2191" y="1"/>
                      <a:pt x="14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90" name="Google Shape;3190;p49"/>
              <p:cNvSpPr/>
              <p:nvPr/>
            </p:nvSpPr>
            <p:spPr>
              <a:xfrm>
                <a:off x="3073775" y="2348525"/>
                <a:ext cx="47200" cy="484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939" extrusionOk="0">
                    <a:moveTo>
                      <a:pt x="946" y="141"/>
                    </a:moveTo>
                    <a:cubicBezTo>
                      <a:pt x="1021" y="141"/>
                      <a:pt x="1094" y="153"/>
                      <a:pt x="1168" y="181"/>
                    </a:cubicBezTo>
                    <a:cubicBezTo>
                      <a:pt x="1596" y="328"/>
                      <a:pt x="1749" y="730"/>
                      <a:pt x="1749" y="1028"/>
                    </a:cubicBezTo>
                    <a:cubicBezTo>
                      <a:pt x="1749" y="1291"/>
                      <a:pt x="1713" y="1435"/>
                      <a:pt x="1503" y="1591"/>
                    </a:cubicBezTo>
                    <a:cubicBezTo>
                      <a:pt x="1318" y="1728"/>
                      <a:pt x="1112" y="1800"/>
                      <a:pt x="921" y="1800"/>
                    </a:cubicBezTo>
                    <a:cubicBezTo>
                      <a:pt x="881" y="1800"/>
                      <a:pt x="841" y="1797"/>
                      <a:pt x="803" y="1791"/>
                    </a:cubicBezTo>
                    <a:cubicBezTo>
                      <a:pt x="610" y="1757"/>
                      <a:pt x="361" y="1645"/>
                      <a:pt x="277" y="1500"/>
                    </a:cubicBezTo>
                    <a:cubicBezTo>
                      <a:pt x="172" y="1318"/>
                      <a:pt x="141" y="1030"/>
                      <a:pt x="156" y="827"/>
                    </a:cubicBezTo>
                    <a:cubicBezTo>
                      <a:pt x="171" y="643"/>
                      <a:pt x="240" y="511"/>
                      <a:pt x="397" y="371"/>
                    </a:cubicBezTo>
                    <a:cubicBezTo>
                      <a:pt x="569" y="220"/>
                      <a:pt x="759" y="141"/>
                      <a:pt x="946" y="141"/>
                    </a:cubicBezTo>
                    <a:close/>
                    <a:moveTo>
                      <a:pt x="944" y="0"/>
                    </a:moveTo>
                    <a:cubicBezTo>
                      <a:pt x="723" y="0"/>
                      <a:pt x="503" y="91"/>
                      <a:pt x="305" y="266"/>
                    </a:cubicBezTo>
                    <a:cubicBezTo>
                      <a:pt x="120" y="431"/>
                      <a:pt x="34" y="596"/>
                      <a:pt x="18" y="816"/>
                    </a:cubicBezTo>
                    <a:cubicBezTo>
                      <a:pt x="0" y="1041"/>
                      <a:pt x="38" y="1361"/>
                      <a:pt x="157" y="1568"/>
                    </a:cubicBezTo>
                    <a:cubicBezTo>
                      <a:pt x="268" y="1761"/>
                      <a:pt x="557" y="1889"/>
                      <a:pt x="778" y="1926"/>
                    </a:cubicBezTo>
                    <a:cubicBezTo>
                      <a:pt x="824" y="1934"/>
                      <a:pt x="871" y="1938"/>
                      <a:pt x="919" y="1938"/>
                    </a:cubicBezTo>
                    <a:cubicBezTo>
                      <a:pt x="1141" y="1938"/>
                      <a:pt x="1376" y="1855"/>
                      <a:pt x="1584" y="1700"/>
                    </a:cubicBezTo>
                    <a:cubicBezTo>
                      <a:pt x="1839" y="1511"/>
                      <a:pt x="1887" y="1318"/>
                      <a:pt x="1887" y="1025"/>
                    </a:cubicBezTo>
                    <a:cubicBezTo>
                      <a:pt x="1887" y="571"/>
                      <a:pt x="1622" y="188"/>
                      <a:pt x="1213" y="46"/>
                    </a:cubicBezTo>
                    <a:cubicBezTo>
                      <a:pt x="1124" y="15"/>
                      <a:pt x="1034" y="0"/>
                      <a:pt x="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91" name="Google Shape;3191;p49"/>
              <p:cNvSpPr/>
              <p:nvPr/>
            </p:nvSpPr>
            <p:spPr>
              <a:xfrm>
                <a:off x="3072600" y="2796575"/>
                <a:ext cx="52000" cy="4872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1949" extrusionOk="0">
                    <a:moveTo>
                      <a:pt x="1065" y="139"/>
                    </a:moveTo>
                    <a:cubicBezTo>
                      <a:pt x="1225" y="139"/>
                      <a:pt x="1385" y="174"/>
                      <a:pt x="1525" y="248"/>
                    </a:cubicBezTo>
                    <a:cubicBezTo>
                      <a:pt x="1643" y="311"/>
                      <a:pt x="1798" y="431"/>
                      <a:pt x="1859" y="644"/>
                    </a:cubicBezTo>
                    <a:cubicBezTo>
                      <a:pt x="1935" y="915"/>
                      <a:pt x="1903" y="1197"/>
                      <a:pt x="1771" y="1418"/>
                    </a:cubicBezTo>
                    <a:cubicBezTo>
                      <a:pt x="1654" y="1612"/>
                      <a:pt x="1472" y="1740"/>
                      <a:pt x="1245" y="1791"/>
                    </a:cubicBezTo>
                    <a:cubicBezTo>
                      <a:pt x="1190" y="1804"/>
                      <a:pt x="1136" y="1809"/>
                      <a:pt x="1084" y="1809"/>
                    </a:cubicBezTo>
                    <a:cubicBezTo>
                      <a:pt x="805" y="1809"/>
                      <a:pt x="581" y="1650"/>
                      <a:pt x="434" y="1503"/>
                    </a:cubicBezTo>
                    <a:cubicBezTo>
                      <a:pt x="321" y="1390"/>
                      <a:pt x="277" y="1311"/>
                      <a:pt x="242" y="1161"/>
                    </a:cubicBezTo>
                    <a:cubicBezTo>
                      <a:pt x="150" y="766"/>
                      <a:pt x="389" y="311"/>
                      <a:pt x="749" y="189"/>
                    </a:cubicBezTo>
                    <a:cubicBezTo>
                      <a:pt x="850" y="154"/>
                      <a:pt x="957" y="139"/>
                      <a:pt x="1065" y="139"/>
                    </a:cubicBezTo>
                    <a:close/>
                    <a:moveTo>
                      <a:pt x="1067" y="1"/>
                    </a:moveTo>
                    <a:cubicBezTo>
                      <a:pt x="943" y="1"/>
                      <a:pt x="820" y="20"/>
                      <a:pt x="705" y="59"/>
                    </a:cubicBezTo>
                    <a:cubicBezTo>
                      <a:pt x="282" y="203"/>
                      <a:pt x="0" y="733"/>
                      <a:pt x="107" y="1194"/>
                    </a:cubicBezTo>
                    <a:cubicBezTo>
                      <a:pt x="148" y="1367"/>
                      <a:pt x="205" y="1471"/>
                      <a:pt x="335" y="1601"/>
                    </a:cubicBezTo>
                    <a:cubicBezTo>
                      <a:pt x="563" y="1831"/>
                      <a:pt x="819" y="1949"/>
                      <a:pt x="1081" y="1949"/>
                    </a:cubicBezTo>
                    <a:cubicBezTo>
                      <a:pt x="1145" y="1949"/>
                      <a:pt x="1209" y="1941"/>
                      <a:pt x="1276" y="1927"/>
                    </a:cubicBezTo>
                    <a:cubicBezTo>
                      <a:pt x="1542" y="1868"/>
                      <a:pt x="1754" y="1718"/>
                      <a:pt x="1891" y="1490"/>
                    </a:cubicBezTo>
                    <a:cubicBezTo>
                      <a:pt x="2042" y="1237"/>
                      <a:pt x="2080" y="915"/>
                      <a:pt x="1993" y="606"/>
                    </a:cubicBezTo>
                    <a:cubicBezTo>
                      <a:pt x="1934" y="401"/>
                      <a:pt x="1795" y="233"/>
                      <a:pt x="1589" y="125"/>
                    </a:cubicBezTo>
                    <a:cubicBezTo>
                      <a:pt x="1433" y="43"/>
                      <a:pt x="1250" y="1"/>
                      <a:pt x="10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92" name="Google Shape;3192;p49"/>
              <p:cNvSpPr/>
              <p:nvPr/>
            </p:nvSpPr>
            <p:spPr>
              <a:xfrm>
                <a:off x="3021425" y="2088050"/>
                <a:ext cx="154850" cy="113700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4548" extrusionOk="0">
                    <a:moveTo>
                      <a:pt x="1722" y="1"/>
                    </a:moveTo>
                    <a:cubicBezTo>
                      <a:pt x="1704" y="1"/>
                      <a:pt x="1685" y="3"/>
                      <a:pt x="1667" y="8"/>
                    </a:cubicBezTo>
                    <a:cubicBezTo>
                      <a:pt x="1438" y="63"/>
                      <a:pt x="1416" y="357"/>
                      <a:pt x="1409" y="534"/>
                    </a:cubicBezTo>
                    <a:cubicBezTo>
                      <a:pt x="1375" y="1277"/>
                      <a:pt x="1455" y="2038"/>
                      <a:pt x="1503" y="2776"/>
                    </a:cubicBezTo>
                    <a:cubicBezTo>
                      <a:pt x="1529" y="3168"/>
                      <a:pt x="1223" y="4540"/>
                      <a:pt x="1863" y="4545"/>
                    </a:cubicBezTo>
                    <a:cubicBezTo>
                      <a:pt x="2415" y="4457"/>
                      <a:pt x="2179" y="3493"/>
                      <a:pt x="2164" y="3161"/>
                    </a:cubicBezTo>
                    <a:cubicBezTo>
                      <a:pt x="2123" y="2311"/>
                      <a:pt x="2431" y="1299"/>
                      <a:pt x="2153" y="470"/>
                    </a:cubicBezTo>
                    <a:cubicBezTo>
                      <a:pt x="2095" y="298"/>
                      <a:pt x="1933" y="1"/>
                      <a:pt x="1722" y="1"/>
                    </a:cubicBezTo>
                    <a:close/>
                    <a:moveTo>
                      <a:pt x="4213" y="1"/>
                    </a:moveTo>
                    <a:cubicBezTo>
                      <a:pt x="4195" y="1"/>
                      <a:pt x="4176" y="3"/>
                      <a:pt x="4158" y="8"/>
                    </a:cubicBezTo>
                    <a:cubicBezTo>
                      <a:pt x="3929" y="63"/>
                      <a:pt x="3907" y="357"/>
                      <a:pt x="3899" y="534"/>
                    </a:cubicBezTo>
                    <a:cubicBezTo>
                      <a:pt x="3866" y="1277"/>
                      <a:pt x="3946" y="2038"/>
                      <a:pt x="3994" y="2776"/>
                    </a:cubicBezTo>
                    <a:cubicBezTo>
                      <a:pt x="4020" y="3168"/>
                      <a:pt x="3714" y="4540"/>
                      <a:pt x="4353" y="4545"/>
                    </a:cubicBezTo>
                    <a:cubicBezTo>
                      <a:pt x="4906" y="4457"/>
                      <a:pt x="4671" y="3493"/>
                      <a:pt x="4655" y="3161"/>
                    </a:cubicBezTo>
                    <a:cubicBezTo>
                      <a:pt x="4614" y="2311"/>
                      <a:pt x="4922" y="1299"/>
                      <a:pt x="4644" y="470"/>
                    </a:cubicBezTo>
                    <a:cubicBezTo>
                      <a:pt x="4586" y="298"/>
                      <a:pt x="4424" y="1"/>
                      <a:pt x="4213" y="1"/>
                    </a:cubicBezTo>
                    <a:close/>
                    <a:moveTo>
                      <a:pt x="3133" y="3"/>
                    </a:moveTo>
                    <a:cubicBezTo>
                      <a:pt x="2491" y="8"/>
                      <a:pt x="2799" y="1379"/>
                      <a:pt x="2774" y="1771"/>
                    </a:cubicBezTo>
                    <a:cubicBezTo>
                      <a:pt x="2725" y="2511"/>
                      <a:pt x="2645" y="3271"/>
                      <a:pt x="2678" y="4013"/>
                    </a:cubicBezTo>
                    <a:cubicBezTo>
                      <a:pt x="2687" y="4191"/>
                      <a:pt x="2708" y="4484"/>
                      <a:pt x="2936" y="4540"/>
                    </a:cubicBezTo>
                    <a:cubicBezTo>
                      <a:pt x="2955" y="4544"/>
                      <a:pt x="2974" y="4546"/>
                      <a:pt x="2992" y="4546"/>
                    </a:cubicBezTo>
                    <a:cubicBezTo>
                      <a:pt x="3203" y="4546"/>
                      <a:pt x="3366" y="4250"/>
                      <a:pt x="3423" y="4078"/>
                    </a:cubicBezTo>
                    <a:cubicBezTo>
                      <a:pt x="3701" y="3249"/>
                      <a:pt x="3393" y="2238"/>
                      <a:pt x="3434" y="1385"/>
                    </a:cubicBezTo>
                    <a:cubicBezTo>
                      <a:pt x="3449" y="1057"/>
                      <a:pt x="3685" y="91"/>
                      <a:pt x="3133" y="3"/>
                    </a:cubicBezTo>
                    <a:close/>
                    <a:moveTo>
                      <a:pt x="5625" y="3"/>
                    </a:moveTo>
                    <a:cubicBezTo>
                      <a:pt x="4983" y="8"/>
                      <a:pt x="5291" y="1379"/>
                      <a:pt x="5266" y="1771"/>
                    </a:cubicBezTo>
                    <a:cubicBezTo>
                      <a:pt x="5218" y="2511"/>
                      <a:pt x="5137" y="3271"/>
                      <a:pt x="5171" y="4013"/>
                    </a:cubicBezTo>
                    <a:cubicBezTo>
                      <a:pt x="5179" y="4191"/>
                      <a:pt x="5200" y="4484"/>
                      <a:pt x="5428" y="4540"/>
                    </a:cubicBezTo>
                    <a:cubicBezTo>
                      <a:pt x="5447" y="4544"/>
                      <a:pt x="5466" y="4546"/>
                      <a:pt x="5484" y="4546"/>
                    </a:cubicBezTo>
                    <a:cubicBezTo>
                      <a:pt x="5696" y="4546"/>
                      <a:pt x="5858" y="4250"/>
                      <a:pt x="5915" y="4078"/>
                    </a:cubicBezTo>
                    <a:cubicBezTo>
                      <a:pt x="6193" y="3249"/>
                      <a:pt x="5885" y="2238"/>
                      <a:pt x="5926" y="1385"/>
                    </a:cubicBezTo>
                    <a:cubicBezTo>
                      <a:pt x="5940" y="1057"/>
                      <a:pt x="6176" y="91"/>
                      <a:pt x="5625" y="3"/>
                    </a:cubicBezTo>
                    <a:close/>
                    <a:moveTo>
                      <a:pt x="641" y="4"/>
                    </a:moveTo>
                    <a:cubicBezTo>
                      <a:pt x="0" y="9"/>
                      <a:pt x="307" y="1380"/>
                      <a:pt x="282" y="1772"/>
                    </a:cubicBezTo>
                    <a:cubicBezTo>
                      <a:pt x="233" y="2510"/>
                      <a:pt x="153" y="3271"/>
                      <a:pt x="186" y="4014"/>
                    </a:cubicBezTo>
                    <a:cubicBezTo>
                      <a:pt x="195" y="4192"/>
                      <a:pt x="216" y="4485"/>
                      <a:pt x="444" y="4541"/>
                    </a:cubicBezTo>
                    <a:cubicBezTo>
                      <a:pt x="463" y="4545"/>
                      <a:pt x="482" y="4548"/>
                      <a:pt x="500" y="4548"/>
                    </a:cubicBezTo>
                    <a:cubicBezTo>
                      <a:pt x="711" y="4548"/>
                      <a:pt x="874" y="4251"/>
                      <a:pt x="931" y="4079"/>
                    </a:cubicBezTo>
                    <a:cubicBezTo>
                      <a:pt x="1209" y="3250"/>
                      <a:pt x="902" y="2238"/>
                      <a:pt x="941" y="1388"/>
                    </a:cubicBezTo>
                    <a:cubicBezTo>
                      <a:pt x="957" y="1057"/>
                      <a:pt x="1193" y="91"/>
                      <a:pt x="641" y="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93" name="Google Shape;3193;p49"/>
              <p:cNvSpPr/>
              <p:nvPr/>
            </p:nvSpPr>
            <p:spPr>
              <a:xfrm>
                <a:off x="3021425" y="2992675"/>
                <a:ext cx="154800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4547" extrusionOk="0">
                    <a:moveTo>
                      <a:pt x="2991" y="1"/>
                    </a:moveTo>
                    <a:cubicBezTo>
                      <a:pt x="2973" y="1"/>
                      <a:pt x="2954" y="3"/>
                      <a:pt x="2935" y="8"/>
                    </a:cubicBezTo>
                    <a:cubicBezTo>
                      <a:pt x="2706" y="63"/>
                      <a:pt x="2685" y="356"/>
                      <a:pt x="2677" y="534"/>
                    </a:cubicBezTo>
                    <a:cubicBezTo>
                      <a:pt x="2644" y="1277"/>
                      <a:pt x="2724" y="2038"/>
                      <a:pt x="2773" y="2776"/>
                    </a:cubicBezTo>
                    <a:cubicBezTo>
                      <a:pt x="2797" y="3168"/>
                      <a:pt x="2491" y="4539"/>
                      <a:pt x="3132" y="4545"/>
                    </a:cubicBezTo>
                    <a:cubicBezTo>
                      <a:pt x="3685" y="4457"/>
                      <a:pt x="3449" y="3491"/>
                      <a:pt x="3432" y="3162"/>
                    </a:cubicBezTo>
                    <a:cubicBezTo>
                      <a:pt x="3393" y="2310"/>
                      <a:pt x="3700" y="1299"/>
                      <a:pt x="3422" y="470"/>
                    </a:cubicBezTo>
                    <a:cubicBezTo>
                      <a:pt x="3364" y="297"/>
                      <a:pt x="3202" y="1"/>
                      <a:pt x="2991" y="1"/>
                    </a:cubicBezTo>
                    <a:close/>
                    <a:moveTo>
                      <a:pt x="5483" y="1"/>
                    </a:moveTo>
                    <a:cubicBezTo>
                      <a:pt x="5465" y="1"/>
                      <a:pt x="5446" y="3"/>
                      <a:pt x="5427" y="8"/>
                    </a:cubicBezTo>
                    <a:cubicBezTo>
                      <a:pt x="5198" y="63"/>
                      <a:pt x="5177" y="356"/>
                      <a:pt x="5169" y="534"/>
                    </a:cubicBezTo>
                    <a:cubicBezTo>
                      <a:pt x="5136" y="1277"/>
                      <a:pt x="5217" y="2038"/>
                      <a:pt x="5265" y="2776"/>
                    </a:cubicBezTo>
                    <a:cubicBezTo>
                      <a:pt x="5289" y="3168"/>
                      <a:pt x="4983" y="4539"/>
                      <a:pt x="5624" y="4545"/>
                    </a:cubicBezTo>
                    <a:cubicBezTo>
                      <a:pt x="6176" y="4457"/>
                      <a:pt x="5940" y="3491"/>
                      <a:pt x="5925" y="3162"/>
                    </a:cubicBezTo>
                    <a:cubicBezTo>
                      <a:pt x="5885" y="2310"/>
                      <a:pt x="6192" y="1299"/>
                      <a:pt x="5914" y="470"/>
                    </a:cubicBezTo>
                    <a:cubicBezTo>
                      <a:pt x="5856" y="297"/>
                      <a:pt x="5694" y="1"/>
                      <a:pt x="5483" y="1"/>
                    </a:cubicBezTo>
                    <a:close/>
                    <a:moveTo>
                      <a:pt x="1864" y="2"/>
                    </a:moveTo>
                    <a:cubicBezTo>
                      <a:pt x="1223" y="8"/>
                      <a:pt x="1530" y="1379"/>
                      <a:pt x="1505" y="1771"/>
                    </a:cubicBezTo>
                    <a:cubicBezTo>
                      <a:pt x="1457" y="2510"/>
                      <a:pt x="1377" y="3271"/>
                      <a:pt x="1410" y="4013"/>
                    </a:cubicBezTo>
                    <a:cubicBezTo>
                      <a:pt x="1417" y="4191"/>
                      <a:pt x="1439" y="4484"/>
                      <a:pt x="1668" y="4539"/>
                    </a:cubicBezTo>
                    <a:cubicBezTo>
                      <a:pt x="1687" y="4544"/>
                      <a:pt x="1705" y="4546"/>
                      <a:pt x="1723" y="4546"/>
                    </a:cubicBezTo>
                    <a:cubicBezTo>
                      <a:pt x="1935" y="4546"/>
                      <a:pt x="2096" y="4250"/>
                      <a:pt x="2154" y="4077"/>
                    </a:cubicBezTo>
                    <a:cubicBezTo>
                      <a:pt x="2432" y="3248"/>
                      <a:pt x="2123" y="2238"/>
                      <a:pt x="2165" y="1385"/>
                    </a:cubicBezTo>
                    <a:cubicBezTo>
                      <a:pt x="2179" y="1056"/>
                      <a:pt x="2415" y="91"/>
                      <a:pt x="1864" y="2"/>
                    </a:cubicBezTo>
                    <a:close/>
                    <a:moveTo>
                      <a:pt x="4356" y="2"/>
                    </a:moveTo>
                    <a:cubicBezTo>
                      <a:pt x="3714" y="8"/>
                      <a:pt x="4021" y="1379"/>
                      <a:pt x="3995" y="1771"/>
                    </a:cubicBezTo>
                    <a:cubicBezTo>
                      <a:pt x="3947" y="2510"/>
                      <a:pt x="3867" y="3271"/>
                      <a:pt x="3901" y="4013"/>
                    </a:cubicBezTo>
                    <a:cubicBezTo>
                      <a:pt x="3908" y="4191"/>
                      <a:pt x="3930" y="4484"/>
                      <a:pt x="4159" y="4539"/>
                    </a:cubicBezTo>
                    <a:cubicBezTo>
                      <a:pt x="4178" y="4544"/>
                      <a:pt x="4196" y="4546"/>
                      <a:pt x="4214" y="4546"/>
                    </a:cubicBezTo>
                    <a:cubicBezTo>
                      <a:pt x="4425" y="4546"/>
                      <a:pt x="4587" y="4250"/>
                      <a:pt x="4645" y="4077"/>
                    </a:cubicBezTo>
                    <a:cubicBezTo>
                      <a:pt x="4923" y="3248"/>
                      <a:pt x="4614" y="2238"/>
                      <a:pt x="4656" y="1385"/>
                    </a:cubicBezTo>
                    <a:cubicBezTo>
                      <a:pt x="4671" y="1056"/>
                      <a:pt x="4906" y="91"/>
                      <a:pt x="4356" y="2"/>
                    </a:cubicBezTo>
                    <a:close/>
                    <a:moveTo>
                      <a:pt x="502" y="2"/>
                    </a:moveTo>
                    <a:cubicBezTo>
                      <a:pt x="483" y="2"/>
                      <a:pt x="465" y="4"/>
                      <a:pt x="446" y="9"/>
                    </a:cubicBezTo>
                    <a:cubicBezTo>
                      <a:pt x="217" y="65"/>
                      <a:pt x="196" y="357"/>
                      <a:pt x="187" y="536"/>
                    </a:cubicBezTo>
                    <a:cubicBezTo>
                      <a:pt x="154" y="1277"/>
                      <a:pt x="234" y="2039"/>
                      <a:pt x="283" y="2778"/>
                    </a:cubicBezTo>
                    <a:cubicBezTo>
                      <a:pt x="308" y="3169"/>
                      <a:pt x="0" y="4542"/>
                      <a:pt x="642" y="4547"/>
                    </a:cubicBezTo>
                    <a:cubicBezTo>
                      <a:pt x="1193" y="4457"/>
                      <a:pt x="957" y="3491"/>
                      <a:pt x="944" y="3163"/>
                    </a:cubicBezTo>
                    <a:cubicBezTo>
                      <a:pt x="902" y="2311"/>
                      <a:pt x="1211" y="1301"/>
                      <a:pt x="933" y="472"/>
                    </a:cubicBezTo>
                    <a:cubicBezTo>
                      <a:pt x="875" y="299"/>
                      <a:pt x="712" y="2"/>
                      <a:pt x="50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5" name="Google Shape;4005;p71"/>
          <p:cNvSpPr/>
          <p:nvPr/>
        </p:nvSpPr>
        <p:spPr>
          <a:xfrm>
            <a:off x="1005201" y="6317277"/>
            <a:ext cx="10235996" cy="236835"/>
          </a:xfrm>
          <a:custGeom>
            <a:avLst/>
            <a:gdLst/>
            <a:ahLst/>
            <a:cxnLst/>
            <a:rect l="l" t="t" r="r" b="b"/>
            <a:pathLst>
              <a:path w="72925" h="4816" extrusionOk="0">
                <a:moveTo>
                  <a:pt x="36463" y="0"/>
                </a:moveTo>
                <a:cubicBezTo>
                  <a:pt x="26791" y="0"/>
                  <a:pt x="17517" y="254"/>
                  <a:pt x="10679" y="705"/>
                </a:cubicBezTo>
                <a:cubicBezTo>
                  <a:pt x="3842" y="1157"/>
                  <a:pt x="1" y="1769"/>
                  <a:pt x="1" y="2408"/>
                </a:cubicBezTo>
                <a:cubicBezTo>
                  <a:pt x="1" y="3047"/>
                  <a:pt x="3842" y="3659"/>
                  <a:pt x="10679" y="4111"/>
                </a:cubicBezTo>
                <a:cubicBezTo>
                  <a:pt x="17517" y="4562"/>
                  <a:pt x="26791" y="4816"/>
                  <a:pt x="36463" y="4816"/>
                </a:cubicBezTo>
                <a:cubicBezTo>
                  <a:pt x="46133" y="4816"/>
                  <a:pt x="55407" y="4562"/>
                  <a:pt x="62245" y="4111"/>
                </a:cubicBezTo>
                <a:cubicBezTo>
                  <a:pt x="69082" y="3659"/>
                  <a:pt x="72924" y="3047"/>
                  <a:pt x="72924" y="2408"/>
                </a:cubicBezTo>
                <a:cubicBezTo>
                  <a:pt x="72924" y="1769"/>
                  <a:pt x="69082" y="1157"/>
                  <a:pt x="62245" y="705"/>
                </a:cubicBezTo>
                <a:cubicBezTo>
                  <a:pt x="55407" y="254"/>
                  <a:pt x="46133" y="0"/>
                  <a:pt x="36463" y="0"/>
                </a:cubicBezTo>
                <a:close/>
              </a:path>
            </a:pathLst>
          </a:custGeom>
          <a:solidFill>
            <a:srgbClr val="233766">
              <a:alpha val="3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07" name="Google Shape;4007;p71"/>
          <p:cNvSpPr txBox="1">
            <a:spLocks noGrp="1"/>
          </p:cNvSpPr>
          <p:nvPr>
            <p:ph type="subTitle" idx="1"/>
          </p:nvPr>
        </p:nvSpPr>
        <p:spPr>
          <a:xfrm>
            <a:off x="1676800" y="1642100"/>
            <a:ext cx="8838400" cy="164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sz="6600" dirty="0">
                <a:latin typeface="+mj-lt"/>
              </a:rPr>
              <a:t>Thank you</a:t>
            </a:r>
            <a:endParaRPr sz="6600" dirty="0">
              <a:latin typeface="+mj-lt"/>
            </a:endParaRPr>
          </a:p>
        </p:txBody>
      </p:sp>
      <p:grpSp>
        <p:nvGrpSpPr>
          <p:cNvPr id="4008" name="Google Shape;4008;p71"/>
          <p:cNvGrpSpPr/>
          <p:nvPr/>
        </p:nvGrpSpPr>
        <p:grpSpPr>
          <a:xfrm>
            <a:off x="4089894" y="3824552"/>
            <a:ext cx="3290780" cy="2581747"/>
            <a:chOff x="3067420" y="2868414"/>
            <a:chExt cx="2468085" cy="1936310"/>
          </a:xfrm>
        </p:grpSpPr>
        <p:grpSp>
          <p:nvGrpSpPr>
            <p:cNvPr id="4009" name="Google Shape;4009;p71"/>
            <p:cNvGrpSpPr/>
            <p:nvPr/>
          </p:nvGrpSpPr>
          <p:grpSpPr>
            <a:xfrm>
              <a:off x="3335424" y="3497018"/>
              <a:ext cx="1854170" cy="235113"/>
              <a:chOff x="2471850" y="2526800"/>
              <a:chExt cx="887800" cy="112575"/>
            </a:xfrm>
          </p:grpSpPr>
          <p:sp>
            <p:nvSpPr>
              <p:cNvPr id="4010" name="Google Shape;4010;p71"/>
              <p:cNvSpPr/>
              <p:nvPr/>
            </p:nvSpPr>
            <p:spPr>
              <a:xfrm>
                <a:off x="2471850" y="2526800"/>
                <a:ext cx="88780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35512" h="4503" extrusionOk="0">
                    <a:moveTo>
                      <a:pt x="1" y="0"/>
                    </a:moveTo>
                    <a:lnTo>
                      <a:pt x="1" y="4503"/>
                    </a:lnTo>
                    <a:lnTo>
                      <a:pt x="35512" y="4503"/>
                    </a:lnTo>
                    <a:lnTo>
                      <a:pt x="355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11" name="Google Shape;4011;p71"/>
              <p:cNvSpPr/>
              <p:nvPr/>
            </p:nvSpPr>
            <p:spPr>
              <a:xfrm>
                <a:off x="2572075" y="2526800"/>
                <a:ext cx="32375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4503" extrusionOk="0">
                    <a:moveTo>
                      <a:pt x="1" y="0"/>
                    </a:moveTo>
                    <a:lnTo>
                      <a:pt x="1" y="4503"/>
                    </a:lnTo>
                    <a:lnTo>
                      <a:pt x="1295" y="4503"/>
                    </a:lnTo>
                    <a:lnTo>
                      <a:pt x="129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12" name="Google Shape;4012;p71"/>
              <p:cNvSpPr/>
              <p:nvPr/>
            </p:nvSpPr>
            <p:spPr>
              <a:xfrm>
                <a:off x="3188375" y="2526800"/>
                <a:ext cx="119575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83" h="4503" extrusionOk="0">
                    <a:moveTo>
                      <a:pt x="0" y="0"/>
                    </a:moveTo>
                    <a:lnTo>
                      <a:pt x="0" y="4503"/>
                    </a:lnTo>
                    <a:lnTo>
                      <a:pt x="4782" y="4503"/>
                    </a:lnTo>
                    <a:lnTo>
                      <a:pt x="47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13" name="Google Shape;4013;p71"/>
              <p:cNvSpPr/>
              <p:nvPr/>
            </p:nvSpPr>
            <p:spPr>
              <a:xfrm>
                <a:off x="2546225" y="2526800"/>
                <a:ext cx="11425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503" extrusionOk="0">
                    <a:moveTo>
                      <a:pt x="0" y="0"/>
                    </a:moveTo>
                    <a:lnTo>
                      <a:pt x="0" y="4503"/>
                    </a:lnTo>
                    <a:lnTo>
                      <a:pt x="456" y="4503"/>
                    </a:lnTo>
                    <a:lnTo>
                      <a:pt x="45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14" name="Google Shape;4014;p71"/>
              <p:cNvSpPr/>
              <p:nvPr/>
            </p:nvSpPr>
            <p:spPr>
              <a:xfrm>
                <a:off x="3210525" y="2547575"/>
                <a:ext cx="75575" cy="71075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843" extrusionOk="0">
                    <a:moveTo>
                      <a:pt x="1" y="0"/>
                    </a:moveTo>
                    <a:lnTo>
                      <a:pt x="1" y="2842"/>
                    </a:lnTo>
                    <a:lnTo>
                      <a:pt x="457" y="2842"/>
                    </a:lnTo>
                    <a:lnTo>
                      <a:pt x="457" y="0"/>
                    </a:lnTo>
                    <a:close/>
                    <a:moveTo>
                      <a:pt x="1278" y="0"/>
                    </a:moveTo>
                    <a:lnTo>
                      <a:pt x="1278" y="2842"/>
                    </a:lnTo>
                    <a:lnTo>
                      <a:pt x="1734" y="2842"/>
                    </a:lnTo>
                    <a:lnTo>
                      <a:pt x="1734" y="0"/>
                    </a:lnTo>
                    <a:close/>
                    <a:moveTo>
                      <a:pt x="2567" y="0"/>
                    </a:moveTo>
                    <a:lnTo>
                      <a:pt x="2567" y="2842"/>
                    </a:lnTo>
                    <a:lnTo>
                      <a:pt x="3023" y="2842"/>
                    </a:lnTo>
                    <a:lnTo>
                      <a:pt x="30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15" name="Google Shape;4015;p71"/>
              <p:cNvSpPr/>
              <p:nvPr/>
            </p:nvSpPr>
            <p:spPr>
              <a:xfrm>
                <a:off x="2649125" y="2557025"/>
                <a:ext cx="325600" cy="49375"/>
              </a:xfrm>
              <a:custGeom>
                <a:avLst/>
                <a:gdLst/>
                <a:ahLst/>
                <a:cxnLst/>
                <a:rect l="l" t="t" r="r" b="b"/>
                <a:pathLst>
                  <a:path w="13024" h="1975" extrusionOk="0">
                    <a:moveTo>
                      <a:pt x="0" y="2"/>
                    </a:moveTo>
                    <a:lnTo>
                      <a:pt x="0" y="618"/>
                    </a:lnTo>
                    <a:lnTo>
                      <a:pt x="4741" y="618"/>
                    </a:lnTo>
                    <a:lnTo>
                      <a:pt x="4741" y="2"/>
                    </a:lnTo>
                    <a:close/>
                    <a:moveTo>
                      <a:pt x="0" y="1357"/>
                    </a:moveTo>
                    <a:lnTo>
                      <a:pt x="0" y="1973"/>
                    </a:lnTo>
                    <a:lnTo>
                      <a:pt x="4741" y="1973"/>
                    </a:lnTo>
                    <a:lnTo>
                      <a:pt x="4741" y="1357"/>
                    </a:lnTo>
                    <a:close/>
                    <a:moveTo>
                      <a:pt x="5474" y="1"/>
                    </a:moveTo>
                    <a:lnTo>
                      <a:pt x="5474" y="1974"/>
                    </a:lnTo>
                    <a:lnTo>
                      <a:pt x="12036" y="1974"/>
                    </a:lnTo>
                    <a:cubicBezTo>
                      <a:pt x="12582" y="1973"/>
                      <a:pt x="13023" y="1532"/>
                      <a:pt x="13023" y="988"/>
                    </a:cubicBezTo>
                    <a:cubicBezTo>
                      <a:pt x="13023" y="443"/>
                      <a:pt x="12582" y="1"/>
                      <a:pt x="12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16" name="Google Shape;4016;p71"/>
              <p:cNvSpPr/>
              <p:nvPr/>
            </p:nvSpPr>
            <p:spPr>
              <a:xfrm>
                <a:off x="3023600" y="2541300"/>
                <a:ext cx="93425" cy="80800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3232" extrusionOk="0">
                    <a:moveTo>
                      <a:pt x="1876" y="0"/>
                    </a:moveTo>
                    <a:cubicBezTo>
                      <a:pt x="1578" y="0"/>
                      <a:pt x="1285" y="65"/>
                      <a:pt x="1024" y="189"/>
                    </a:cubicBezTo>
                    <a:cubicBezTo>
                      <a:pt x="500" y="436"/>
                      <a:pt x="108" y="920"/>
                      <a:pt x="62" y="1577"/>
                    </a:cubicBezTo>
                    <a:cubicBezTo>
                      <a:pt x="1" y="2479"/>
                      <a:pt x="840" y="3157"/>
                      <a:pt x="1704" y="3226"/>
                    </a:cubicBezTo>
                    <a:cubicBezTo>
                      <a:pt x="1754" y="3230"/>
                      <a:pt x="1803" y="3231"/>
                      <a:pt x="1852" y="3231"/>
                    </a:cubicBezTo>
                    <a:cubicBezTo>
                      <a:pt x="2804" y="3231"/>
                      <a:pt x="3737" y="2514"/>
                      <a:pt x="3596" y="1463"/>
                    </a:cubicBezTo>
                    <a:cubicBezTo>
                      <a:pt x="3522" y="896"/>
                      <a:pt x="3132" y="332"/>
                      <a:pt x="2586" y="128"/>
                    </a:cubicBezTo>
                    <a:cubicBezTo>
                      <a:pt x="2355" y="42"/>
                      <a:pt x="2114" y="0"/>
                      <a:pt x="18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17" name="Google Shape;4017;p71"/>
              <p:cNvSpPr/>
              <p:nvPr/>
            </p:nvSpPr>
            <p:spPr>
              <a:xfrm>
                <a:off x="3036850" y="2552950"/>
                <a:ext cx="66475" cy="57525"/>
              </a:xfrm>
              <a:custGeom>
                <a:avLst/>
                <a:gdLst/>
                <a:ahLst/>
                <a:cxnLst/>
                <a:rect l="l" t="t" r="r" b="b"/>
                <a:pathLst>
                  <a:path w="2659" h="2301" extrusionOk="0">
                    <a:moveTo>
                      <a:pt x="1335" y="1"/>
                    </a:moveTo>
                    <a:cubicBezTo>
                      <a:pt x="1122" y="1"/>
                      <a:pt x="914" y="47"/>
                      <a:pt x="728" y="135"/>
                    </a:cubicBezTo>
                    <a:cubicBezTo>
                      <a:pt x="355" y="311"/>
                      <a:pt x="76" y="654"/>
                      <a:pt x="44" y="1123"/>
                    </a:cubicBezTo>
                    <a:cubicBezTo>
                      <a:pt x="0" y="1765"/>
                      <a:pt x="597" y="2247"/>
                      <a:pt x="1212" y="2297"/>
                    </a:cubicBezTo>
                    <a:cubicBezTo>
                      <a:pt x="1247" y="2299"/>
                      <a:pt x="1282" y="2301"/>
                      <a:pt x="1318" y="2301"/>
                    </a:cubicBezTo>
                    <a:cubicBezTo>
                      <a:pt x="1994" y="2301"/>
                      <a:pt x="2658" y="1790"/>
                      <a:pt x="2558" y="1043"/>
                    </a:cubicBezTo>
                    <a:cubicBezTo>
                      <a:pt x="2505" y="639"/>
                      <a:pt x="2228" y="238"/>
                      <a:pt x="1840" y="92"/>
                    </a:cubicBezTo>
                    <a:cubicBezTo>
                      <a:pt x="1676" y="30"/>
                      <a:pt x="1504" y="1"/>
                      <a:pt x="1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18" name="Google Shape;4018;p71"/>
              <p:cNvSpPr/>
              <p:nvPr/>
            </p:nvSpPr>
            <p:spPr>
              <a:xfrm>
                <a:off x="3047325" y="2562075"/>
                <a:ext cx="4415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766" h="1569" extrusionOk="0">
                    <a:moveTo>
                      <a:pt x="904" y="140"/>
                    </a:moveTo>
                    <a:cubicBezTo>
                      <a:pt x="1001" y="140"/>
                      <a:pt x="1101" y="158"/>
                      <a:pt x="1194" y="192"/>
                    </a:cubicBezTo>
                    <a:cubicBezTo>
                      <a:pt x="1400" y="268"/>
                      <a:pt x="1564" y="490"/>
                      <a:pt x="1597" y="727"/>
                    </a:cubicBezTo>
                    <a:cubicBezTo>
                      <a:pt x="1627" y="955"/>
                      <a:pt x="1530" y="1111"/>
                      <a:pt x="1443" y="1203"/>
                    </a:cubicBezTo>
                    <a:cubicBezTo>
                      <a:pt x="1307" y="1347"/>
                      <a:pt x="1103" y="1431"/>
                      <a:pt x="896" y="1431"/>
                    </a:cubicBezTo>
                    <a:cubicBezTo>
                      <a:pt x="875" y="1431"/>
                      <a:pt x="854" y="1431"/>
                      <a:pt x="833" y="1429"/>
                    </a:cubicBezTo>
                    <a:cubicBezTo>
                      <a:pt x="493" y="1402"/>
                      <a:pt x="146" y="1133"/>
                      <a:pt x="170" y="774"/>
                    </a:cubicBezTo>
                    <a:cubicBezTo>
                      <a:pt x="187" y="528"/>
                      <a:pt x="328" y="326"/>
                      <a:pt x="556" y="218"/>
                    </a:cubicBezTo>
                    <a:cubicBezTo>
                      <a:pt x="667" y="166"/>
                      <a:pt x="785" y="140"/>
                      <a:pt x="904" y="140"/>
                    </a:cubicBezTo>
                    <a:close/>
                    <a:moveTo>
                      <a:pt x="904" y="1"/>
                    </a:moveTo>
                    <a:cubicBezTo>
                      <a:pt x="764" y="1"/>
                      <a:pt x="625" y="31"/>
                      <a:pt x="498" y="91"/>
                    </a:cubicBezTo>
                    <a:cubicBezTo>
                      <a:pt x="223" y="222"/>
                      <a:pt x="53" y="466"/>
                      <a:pt x="32" y="764"/>
                    </a:cubicBezTo>
                    <a:cubicBezTo>
                      <a:pt x="0" y="1219"/>
                      <a:pt x="418" y="1535"/>
                      <a:pt x="823" y="1567"/>
                    </a:cubicBezTo>
                    <a:cubicBezTo>
                      <a:pt x="845" y="1568"/>
                      <a:pt x="870" y="1569"/>
                      <a:pt x="892" y="1569"/>
                    </a:cubicBezTo>
                    <a:cubicBezTo>
                      <a:pt x="1138" y="1569"/>
                      <a:pt x="1383" y="1469"/>
                      <a:pt x="1545" y="1298"/>
                    </a:cubicBezTo>
                    <a:cubicBezTo>
                      <a:pt x="1697" y="1138"/>
                      <a:pt x="1765" y="928"/>
                      <a:pt x="1736" y="709"/>
                    </a:cubicBezTo>
                    <a:cubicBezTo>
                      <a:pt x="1697" y="417"/>
                      <a:pt x="1499" y="158"/>
                      <a:pt x="1244" y="62"/>
                    </a:cubicBezTo>
                    <a:cubicBezTo>
                      <a:pt x="1134" y="21"/>
                      <a:pt x="1019" y="1"/>
                      <a:pt x="9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19" name="Google Shape;4019;p71"/>
              <p:cNvSpPr/>
              <p:nvPr/>
            </p:nvSpPr>
            <p:spPr>
              <a:xfrm>
                <a:off x="2499300" y="2538800"/>
                <a:ext cx="17525" cy="8735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3494" extrusionOk="0">
                    <a:moveTo>
                      <a:pt x="351" y="0"/>
                    </a:moveTo>
                    <a:lnTo>
                      <a:pt x="0" y="351"/>
                    </a:lnTo>
                    <a:lnTo>
                      <a:pt x="351" y="701"/>
                    </a:lnTo>
                    <a:lnTo>
                      <a:pt x="701" y="351"/>
                    </a:lnTo>
                    <a:lnTo>
                      <a:pt x="351" y="0"/>
                    </a:lnTo>
                    <a:close/>
                    <a:moveTo>
                      <a:pt x="351" y="1397"/>
                    </a:moveTo>
                    <a:lnTo>
                      <a:pt x="0" y="1748"/>
                    </a:lnTo>
                    <a:lnTo>
                      <a:pt x="351" y="2098"/>
                    </a:lnTo>
                    <a:lnTo>
                      <a:pt x="701" y="1748"/>
                    </a:lnTo>
                    <a:lnTo>
                      <a:pt x="351" y="1397"/>
                    </a:lnTo>
                    <a:close/>
                    <a:moveTo>
                      <a:pt x="351" y="2793"/>
                    </a:moveTo>
                    <a:lnTo>
                      <a:pt x="0" y="3144"/>
                    </a:lnTo>
                    <a:lnTo>
                      <a:pt x="351" y="3494"/>
                    </a:lnTo>
                    <a:lnTo>
                      <a:pt x="701" y="3144"/>
                    </a:lnTo>
                    <a:lnTo>
                      <a:pt x="351" y="279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20" name="Google Shape;4020;p71"/>
              <p:cNvSpPr/>
              <p:nvPr/>
            </p:nvSpPr>
            <p:spPr>
              <a:xfrm>
                <a:off x="3324825" y="2538800"/>
                <a:ext cx="17525" cy="8735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3494" extrusionOk="0">
                    <a:moveTo>
                      <a:pt x="350" y="0"/>
                    </a:moveTo>
                    <a:lnTo>
                      <a:pt x="0" y="351"/>
                    </a:lnTo>
                    <a:lnTo>
                      <a:pt x="350" y="701"/>
                    </a:lnTo>
                    <a:lnTo>
                      <a:pt x="701" y="351"/>
                    </a:lnTo>
                    <a:lnTo>
                      <a:pt x="350" y="0"/>
                    </a:lnTo>
                    <a:close/>
                    <a:moveTo>
                      <a:pt x="350" y="1397"/>
                    </a:moveTo>
                    <a:lnTo>
                      <a:pt x="0" y="1748"/>
                    </a:lnTo>
                    <a:lnTo>
                      <a:pt x="350" y="2098"/>
                    </a:lnTo>
                    <a:lnTo>
                      <a:pt x="701" y="1748"/>
                    </a:lnTo>
                    <a:lnTo>
                      <a:pt x="350" y="1397"/>
                    </a:lnTo>
                    <a:close/>
                    <a:moveTo>
                      <a:pt x="350" y="2793"/>
                    </a:moveTo>
                    <a:lnTo>
                      <a:pt x="0" y="3144"/>
                    </a:lnTo>
                    <a:lnTo>
                      <a:pt x="350" y="3494"/>
                    </a:lnTo>
                    <a:lnTo>
                      <a:pt x="701" y="3144"/>
                    </a:lnTo>
                    <a:lnTo>
                      <a:pt x="350" y="279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021" name="Google Shape;4021;p71"/>
            <p:cNvGrpSpPr/>
            <p:nvPr/>
          </p:nvGrpSpPr>
          <p:grpSpPr>
            <a:xfrm>
              <a:off x="3490340" y="2868414"/>
              <a:ext cx="1701971" cy="383083"/>
              <a:chOff x="2395625" y="2226750"/>
              <a:chExt cx="814925" cy="183425"/>
            </a:xfrm>
          </p:grpSpPr>
          <p:sp>
            <p:nvSpPr>
              <p:cNvPr id="4022" name="Google Shape;4022;p71"/>
              <p:cNvSpPr/>
              <p:nvPr/>
            </p:nvSpPr>
            <p:spPr>
              <a:xfrm>
                <a:off x="2395625" y="2226750"/>
                <a:ext cx="814925" cy="183425"/>
              </a:xfrm>
              <a:custGeom>
                <a:avLst/>
                <a:gdLst/>
                <a:ahLst/>
                <a:cxnLst/>
                <a:rect l="l" t="t" r="r" b="b"/>
                <a:pathLst>
                  <a:path w="32597" h="7337" extrusionOk="0">
                    <a:moveTo>
                      <a:pt x="1173" y="0"/>
                    </a:moveTo>
                    <a:cubicBezTo>
                      <a:pt x="526" y="0"/>
                      <a:pt x="1" y="526"/>
                      <a:pt x="1" y="1173"/>
                    </a:cubicBezTo>
                    <a:lnTo>
                      <a:pt x="1" y="1212"/>
                    </a:lnTo>
                    <a:lnTo>
                      <a:pt x="28826" y="1212"/>
                    </a:lnTo>
                    <a:cubicBezTo>
                      <a:pt x="30160" y="1212"/>
                      <a:pt x="31245" y="2295"/>
                      <a:pt x="31245" y="3632"/>
                    </a:cubicBezTo>
                    <a:cubicBezTo>
                      <a:pt x="31245" y="4967"/>
                      <a:pt x="30163" y="6050"/>
                      <a:pt x="28826" y="6050"/>
                    </a:cubicBezTo>
                    <a:lnTo>
                      <a:pt x="1" y="6050"/>
                    </a:lnTo>
                    <a:lnTo>
                      <a:pt x="1" y="6164"/>
                    </a:lnTo>
                    <a:cubicBezTo>
                      <a:pt x="1" y="6811"/>
                      <a:pt x="526" y="7337"/>
                      <a:pt x="1173" y="7337"/>
                    </a:cubicBezTo>
                    <a:lnTo>
                      <a:pt x="28929" y="7337"/>
                    </a:lnTo>
                    <a:cubicBezTo>
                      <a:pt x="30955" y="7337"/>
                      <a:pt x="32597" y="5695"/>
                      <a:pt x="32597" y="3669"/>
                    </a:cubicBezTo>
                    <a:cubicBezTo>
                      <a:pt x="32597" y="1642"/>
                      <a:pt x="30955" y="0"/>
                      <a:pt x="289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23" name="Google Shape;4023;p71"/>
              <p:cNvSpPr/>
              <p:nvPr/>
            </p:nvSpPr>
            <p:spPr>
              <a:xfrm>
                <a:off x="2431450" y="2257025"/>
                <a:ext cx="745325" cy="120975"/>
              </a:xfrm>
              <a:custGeom>
                <a:avLst/>
                <a:gdLst/>
                <a:ahLst/>
                <a:cxnLst/>
                <a:rect l="l" t="t" r="r" b="b"/>
                <a:pathLst>
                  <a:path w="29813" h="4839" extrusionOk="0">
                    <a:moveTo>
                      <a:pt x="1" y="0"/>
                    </a:moveTo>
                    <a:lnTo>
                      <a:pt x="1" y="4839"/>
                    </a:lnTo>
                    <a:lnTo>
                      <a:pt x="27395" y="4839"/>
                    </a:lnTo>
                    <a:cubicBezTo>
                      <a:pt x="28176" y="4839"/>
                      <a:pt x="28871" y="4469"/>
                      <a:pt x="29314" y="3894"/>
                    </a:cubicBezTo>
                    <a:cubicBezTo>
                      <a:pt x="29455" y="3709"/>
                      <a:pt x="29571" y="3502"/>
                      <a:pt x="29656" y="3279"/>
                    </a:cubicBezTo>
                    <a:cubicBezTo>
                      <a:pt x="29731" y="3082"/>
                      <a:pt x="29781" y="2870"/>
                      <a:pt x="29801" y="2651"/>
                    </a:cubicBezTo>
                    <a:cubicBezTo>
                      <a:pt x="29808" y="2575"/>
                      <a:pt x="29812" y="2497"/>
                      <a:pt x="29812" y="2420"/>
                    </a:cubicBezTo>
                    <a:cubicBezTo>
                      <a:pt x="29812" y="2288"/>
                      <a:pt x="29801" y="2159"/>
                      <a:pt x="29781" y="2036"/>
                    </a:cubicBezTo>
                    <a:cubicBezTo>
                      <a:pt x="29747" y="1815"/>
                      <a:pt x="29682" y="1603"/>
                      <a:pt x="29591" y="1409"/>
                    </a:cubicBezTo>
                    <a:cubicBezTo>
                      <a:pt x="29486" y="1181"/>
                      <a:pt x="29348" y="976"/>
                      <a:pt x="29182" y="794"/>
                    </a:cubicBezTo>
                    <a:cubicBezTo>
                      <a:pt x="28741" y="305"/>
                      <a:pt x="28102" y="0"/>
                      <a:pt x="273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24" name="Google Shape;4024;p71"/>
              <p:cNvSpPr/>
              <p:nvPr/>
            </p:nvSpPr>
            <p:spPr>
              <a:xfrm>
                <a:off x="2431450" y="2276825"/>
                <a:ext cx="74532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9813" h="3101" extrusionOk="0">
                    <a:moveTo>
                      <a:pt x="1" y="1"/>
                    </a:moveTo>
                    <a:lnTo>
                      <a:pt x="1" y="616"/>
                    </a:lnTo>
                    <a:lnTo>
                      <a:pt x="29591" y="616"/>
                    </a:lnTo>
                    <a:cubicBezTo>
                      <a:pt x="29486" y="389"/>
                      <a:pt x="29350" y="183"/>
                      <a:pt x="29184" y="1"/>
                    </a:cubicBezTo>
                    <a:close/>
                    <a:moveTo>
                      <a:pt x="1" y="1242"/>
                    </a:moveTo>
                    <a:lnTo>
                      <a:pt x="1" y="1857"/>
                    </a:lnTo>
                    <a:lnTo>
                      <a:pt x="29801" y="1857"/>
                    </a:lnTo>
                    <a:cubicBezTo>
                      <a:pt x="29810" y="1782"/>
                      <a:pt x="29812" y="1705"/>
                      <a:pt x="29812" y="1626"/>
                    </a:cubicBezTo>
                    <a:cubicBezTo>
                      <a:pt x="29812" y="1496"/>
                      <a:pt x="29801" y="1367"/>
                      <a:pt x="29781" y="1242"/>
                    </a:cubicBezTo>
                    <a:close/>
                    <a:moveTo>
                      <a:pt x="1" y="2485"/>
                    </a:moveTo>
                    <a:lnTo>
                      <a:pt x="1" y="3100"/>
                    </a:lnTo>
                    <a:lnTo>
                      <a:pt x="29313" y="3100"/>
                    </a:lnTo>
                    <a:cubicBezTo>
                      <a:pt x="29455" y="2915"/>
                      <a:pt x="29570" y="2709"/>
                      <a:pt x="29655" y="2485"/>
                    </a:cubicBezTo>
                    <a:close/>
                  </a:path>
                </a:pathLst>
              </a:custGeom>
              <a:solidFill>
                <a:srgbClr val="F9B05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25" name="Google Shape;4025;p71"/>
              <p:cNvSpPr/>
              <p:nvPr/>
            </p:nvSpPr>
            <p:spPr>
              <a:xfrm>
                <a:off x="2552050" y="2276825"/>
                <a:ext cx="105125" cy="119750"/>
              </a:xfrm>
              <a:custGeom>
                <a:avLst/>
                <a:gdLst/>
                <a:ahLst/>
                <a:cxnLst/>
                <a:rect l="l" t="t" r="r" b="b"/>
                <a:pathLst>
                  <a:path w="4205" h="4790" extrusionOk="0">
                    <a:moveTo>
                      <a:pt x="1" y="1"/>
                    </a:moveTo>
                    <a:lnTo>
                      <a:pt x="1" y="4789"/>
                    </a:lnTo>
                    <a:lnTo>
                      <a:pt x="2102" y="3514"/>
                    </a:lnTo>
                    <a:lnTo>
                      <a:pt x="4204" y="4789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26" name="Google Shape;4026;p71"/>
              <p:cNvSpPr/>
              <p:nvPr/>
            </p:nvSpPr>
            <p:spPr>
              <a:xfrm>
                <a:off x="2552050" y="2293350"/>
                <a:ext cx="105125" cy="58950"/>
              </a:xfrm>
              <a:custGeom>
                <a:avLst/>
                <a:gdLst/>
                <a:ahLst/>
                <a:cxnLst/>
                <a:rect l="l" t="t" r="r" b="b"/>
                <a:pathLst>
                  <a:path w="4205" h="2358" extrusionOk="0">
                    <a:moveTo>
                      <a:pt x="4204" y="1"/>
                    </a:moveTo>
                    <a:cubicBezTo>
                      <a:pt x="3289" y="330"/>
                      <a:pt x="2391" y="927"/>
                      <a:pt x="1408" y="927"/>
                    </a:cubicBezTo>
                    <a:cubicBezTo>
                      <a:pt x="1192" y="927"/>
                      <a:pt x="972" y="899"/>
                      <a:pt x="747" y="832"/>
                    </a:cubicBezTo>
                    <a:cubicBezTo>
                      <a:pt x="449" y="742"/>
                      <a:pt x="218" y="523"/>
                      <a:pt x="1" y="283"/>
                    </a:cubicBezTo>
                    <a:lnTo>
                      <a:pt x="1" y="2182"/>
                    </a:lnTo>
                    <a:cubicBezTo>
                      <a:pt x="324" y="2304"/>
                      <a:pt x="641" y="2358"/>
                      <a:pt x="952" y="2358"/>
                    </a:cubicBezTo>
                    <a:cubicBezTo>
                      <a:pt x="1574" y="2358"/>
                      <a:pt x="2173" y="2143"/>
                      <a:pt x="2756" y="1833"/>
                    </a:cubicBezTo>
                    <a:cubicBezTo>
                      <a:pt x="3252" y="1571"/>
                      <a:pt x="3714" y="1302"/>
                      <a:pt x="4204" y="1207"/>
                    </a:cubicBezTo>
                    <a:lnTo>
                      <a:pt x="420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27" name="Google Shape;4027;p71"/>
              <p:cNvSpPr/>
              <p:nvPr/>
            </p:nvSpPr>
            <p:spPr>
              <a:xfrm>
                <a:off x="2584675" y="2276825"/>
                <a:ext cx="6930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849" extrusionOk="0">
                    <a:moveTo>
                      <a:pt x="1" y="1"/>
                    </a:moveTo>
                    <a:cubicBezTo>
                      <a:pt x="216" y="436"/>
                      <a:pt x="479" y="816"/>
                      <a:pt x="1081" y="847"/>
                    </a:cubicBezTo>
                    <a:cubicBezTo>
                      <a:pt x="1104" y="848"/>
                      <a:pt x="1126" y="848"/>
                      <a:pt x="1149" y="848"/>
                    </a:cubicBezTo>
                    <a:cubicBezTo>
                      <a:pt x="1745" y="848"/>
                      <a:pt x="2293" y="486"/>
                      <a:pt x="27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028" name="Google Shape;4028;p71"/>
            <p:cNvGrpSpPr/>
            <p:nvPr/>
          </p:nvGrpSpPr>
          <p:grpSpPr>
            <a:xfrm>
              <a:off x="3410247" y="3731852"/>
              <a:ext cx="1854170" cy="360684"/>
              <a:chOff x="2287650" y="2847800"/>
              <a:chExt cx="887800" cy="172700"/>
            </a:xfrm>
          </p:grpSpPr>
          <p:sp>
            <p:nvSpPr>
              <p:cNvPr id="4029" name="Google Shape;4029;p71"/>
              <p:cNvSpPr/>
              <p:nvPr/>
            </p:nvSpPr>
            <p:spPr>
              <a:xfrm>
                <a:off x="2287650" y="2847800"/>
                <a:ext cx="887800" cy="172675"/>
              </a:xfrm>
              <a:custGeom>
                <a:avLst/>
                <a:gdLst/>
                <a:ahLst/>
                <a:cxnLst/>
                <a:rect l="l" t="t" r="r" b="b"/>
                <a:pathLst>
                  <a:path w="35512" h="6907" extrusionOk="0">
                    <a:moveTo>
                      <a:pt x="1" y="0"/>
                    </a:moveTo>
                    <a:lnTo>
                      <a:pt x="1" y="6907"/>
                    </a:lnTo>
                    <a:lnTo>
                      <a:pt x="35512" y="6907"/>
                    </a:lnTo>
                    <a:lnTo>
                      <a:pt x="355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30" name="Google Shape;4030;p71"/>
              <p:cNvSpPr/>
              <p:nvPr/>
            </p:nvSpPr>
            <p:spPr>
              <a:xfrm>
                <a:off x="2533425" y="2890225"/>
                <a:ext cx="499450" cy="87875"/>
              </a:xfrm>
              <a:custGeom>
                <a:avLst/>
                <a:gdLst/>
                <a:ahLst/>
                <a:cxnLst/>
                <a:rect l="l" t="t" r="r" b="b"/>
                <a:pathLst>
                  <a:path w="19978" h="3515" extrusionOk="0">
                    <a:moveTo>
                      <a:pt x="0" y="1"/>
                    </a:moveTo>
                    <a:lnTo>
                      <a:pt x="0" y="3514"/>
                    </a:lnTo>
                    <a:lnTo>
                      <a:pt x="19978" y="3514"/>
                    </a:lnTo>
                    <a:lnTo>
                      <a:pt x="199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31" name="Google Shape;4031;p71"/>
              <p:cNvSpPr/>
              <p:nvPr/>
            </p:nvSpPr>
            <p:spPr>
              <a:xfrm>
                <a:off x="2533425" y="2890225"/>
                <a:ext cx="499425" cy="87875"/>
              </a:xfrm>
              <a:custGeom>
                <a:avLst/>
                <a:gdLst/>
                <a:ahLst/>
                <a:cxnLst/>
                <a:rect l="l" t="t" r="r" b="b"/>
                <a:pathLst>
                  <a:path w="19977" h="3515" extrusionOk="0">
                    <a:moveTo>
                      <a:pt x="2801" y="1"/>
                    </a:moveTo>
                    <a:cubicBezTo>
                      <a:pt x="1891" y="592"/>
                      <a:pt x="987" y="1199"/>
                      <a:pt x="0" y="1610"/>
                    </a:cubicBezTo>
                    <a:lnTo>
                      <a:pt x="0" y="2539"/>
                    </a:lnTo>
                    <a:cubicBezTo>
                      <a:pt x="685" y="2385"/>
                      <a:pt x="1359" y="2147"/>
                      <a:pt x="2026" y="1948"/>
                    </a:cubicBezTo>
                    <a:cubicBezTo>
                      <a:pt x="3139" y="1617"/>
                      <a:pt x="4308" y="1203"/>
                      <a:pt x="5471" y="1101"/>
                    </a:cubicBezTo>
                    <a:cubicBezTo>
                      <a:pt x="5929" y="1061"/>
                      <a:pt x="6392" y="1043"/>
                      <a:pt x="6856" y="1043"/>
                    </a:cubicBezTo>
                    <a:cubicBezTo>
                      <a:pt x="7599" y="1043"/>
                      <a:pt x="8345" y="1090"/>
                      <a:pt x="9075" y="1174"/>
                    </a:cubicBezTo>
                    <a:cubicBezTo>
                      <a:pt x="10166" y="1298"/>
                      <a:pt x="11255" y="1573"/>
                      <a:pt x="12306" y="1881"/>
                    </a:cubicBezTo>
                    <a:cubicBezTo>
                      <a:pt x="13431" y="2210"/>
                      <a:pt x="14423" y="2669"/>
                      <a:pt x="15614" y="2738"/>
                    </a:cubicBezTo>
                    <a:cubicBezTo>
                      <a:pt x="15757" y="2746"/>
                      <a:pt x="15902" y="2750"/>
                      <a:pt x="16047" y="2750"/>
                    </a:cubicBezTo>
                    <a:cubicBezTo>
                      <a:pt x="16981" y="2750"/>
                      <a:pt x="17938" y="2578"/>
                      <a:pt x="18812" y="2277"/>
                    </a:cubicBezTo>
                    <a:cubicBezTo>
                      <a:pt x="19224" y="2136"/>
                      <a:pt x="19592" y="1907"/>
                      <a:pt x="19977" y="1743"/>
                    </a:cubicBezTo>
                    <a:lnTo>
                      <a:pt x="19977" y="795"/>
                    </a:lnTo>
                    <a:cubicBezTo>
                      <a:pt x="19192" y="1270"/>
                      <a:pt x="18454" y="1710"/>
                      <a:pt x="17538" y="1924"/>
                    </a:cubicBezTo>
                    <a:cubicBezTo>
                      <a:pt x="17195" y="2005"/>
                      <a:pt x="16872" y="2038"/>
                      <a:pt x="16555" y="2038"/>
                    </a:cubicBezTo>
                    <a:cubicBezTo>
                      <a:pt x="16025" y="2038"/>
                      <a:pt x="15513" y="1945"/>
                      <a:pt x="14951" y="1828"/>
                    </a:cubicBezTo>
                    <a:cubicBezTo>
                      <a:pt x="14099" y="1648"/>
                      <a:pt x="13528" y="1070"/>
                      <a:pt x="12856" y="544"/>
                    </a:cubicBezTo>
                    <a:cubicBezTo>
                      <a:pt x="12620" y="357"/>
                      <a:pt x="12372" y="175"/>
                      <a:pt x="12116" y="1"/>
                    </a:cubicBezTo>
                    <a:close/>
                    <a:moveTo>
                      <a:pt x="8514" y="2331"/>
                    </a:moveTo>
                    <a:cubicBezTo>
                      <a:pt x="8363" y="2331"/>
                      <a:pt x="8213" y="2335"/>
                      <a:pt x="8063" y="2343"/>
                    </a:cubicBezTo>
                    <a:cubicBezTo>
                      <a:pt x="6690" y="2418"/>
                      <a:pt x="5460" y="2907"/>
                      <a:pt x="4277" y="3514"/>
                    </a:cubicBezTo>
                    <a:lnTo>
                      <a:pt x="13309" y="3514"/>
                    </a:lnTo>
                    <a:cubicBezTo>
                      <a:pt x="11823" y="2824"/>
                      <a:pt x="10168" y="2331"/>
                      <a:pt x="8514" y="233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32" name="Google Shape;4032;p71"/>
              <p:cNvSpPr/>
              <p:nvPr/>
            </p:nvSpPr>
            <p:spPr>
              <a:xfrm>
                <a:off x="3079575" y="2847800"/>
                <a:ext cx="69100" cy="172700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6908" extrusionOk="0">
                    <a:moveTo>
                      <a:pt x="860" y="0"/>
                    </a:moveTo>
                    <a:lnTo>
                      <a:pt x="860" y="47"/>
                    </a:lnTo>
                    <a:lnTo>
                      <a:pt x="0" y="907"/>
                    </a:lnTo>
                    <a:lnTo>
                      <a:pt x="856" y="1764"/>
                    </a:lnTo>
                    <a:lnTo>
                      <a:pt x="0" y="2620"/>
                    </a:lnTo>
                    <a:lnTo>
                      <a:pt x="856" y="3476"/>
                    </a:lnTo>
                    <a:lnTo>
                      <a:pt x="0" y="4334"/>
                    </a:lnTo>
                    <a:lnTo>
                      <a:pt x="856" y="5191"/>
                    </a:lnTo>
                    <a:lnTo>
                      <a:pt x="0" y="6048"/>
                    </a:lnTo>
                    <a:lnTo>
                      <a:pt x="860" y="6908"/>
                    </a:lnTo>
                    <a:lnTo>
                      <a:pt x="2764" y="6908"/>
                    </a:lnTo>
                    <a:lnTo>
                      <a:pt x="27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33" name="Google Shape;4033;p71"/>
              <p:cNvSpPr/>
              <p:nvPr/>
            </p:nvSpPr>
            <p:spPr>
              <a:xfrm>
                <a:off x="3119925" y="2847800"/>
                <a:ext cx="9875" cy="1726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907" extrusionOk="0">
                    <a:moveTo>
                      <a:pt x="0" y="0"/>
                    </a:moveTo>
                    <a:lnTo>
                      <a:pt x="0" y="6907"/>
                    </a:lnTo>
                    <a:lnTo>
                      <a:pt x="395" y="6907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34" name="Google Shape;4034;p71"/>
              <p:cNvSpPr/>
              <p:nvPr/>
            </p:nvSpPr>
            <p:spPr>
              <a:xfrm>
                <a:off x="2324975" y="2847800"/>
                <a:ext cx="47650" cy="17267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6907" extrusionOk="0">
                    <a:moveTo>
                      <a:pt x="1" y="0"/>
                    </a:moveTo>
                    <a:lnTo>
                      <a:pt x="1" y="6907"/>
                    </a:lnTo>
                    <a:lnTo>
                      <a:pt x="1906" y="6907"/>
                    </a:lnTo>
                    <a:lnTo>
                      <a:pt x="19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35" name="Google Shape;4035;p71"/>
              <p:cNvSpPr/>
              <p:nvPr/>
            </p:nvSpPr>
            <p:spPr>
              <a:xfrm>
                <a:off x="2343850" y="2847800"/>
                <a:ext cx="9900" cy="17267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6907" extrusionOk="0">
                    <a:moveTo>
                      <a:pt x="1" y="0"/>
                    </a:moveTo>
                    <a:lnTo>
                      <a:pt x="1" y="6907"/>
                    </a:lnTo>
                    <a:lnTo>
                      <a:pt x="396" y="6907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36" name="Google Shape;4036;p71"/>
              <p:cNvSpPr/>
              <p:nvPr/>
            </p:nvSpPr>
            <p:spPr>
              <a:xfrm>
                <a:off x="2396875" y="2879475"/>
                <a:ext cx="113750" cy="106500"/>
              </a:xfrm>
              <a:custGeom>
                <a:avLst/>
                <a:gdLst/>
                <a:ahLst/>
                <a:cxnLst/>
                <a:rect l="l" t="t" r="r" b="b"/>
                <a:pathLst>
                  <a:path w="4550" h="4260" extrusionOk="0">
                    <a:moveTo>
                      <a:pt x="2042" y="1"/>
                    </a:moveTo>
                    <a:cubicBezTo>
                      <a:pt x="1950" y="1"/>
                      <a:pt x="1858" y="9"/>
                      <a:pt x="1767" y="25"/>
                    </a:cubicBezTo>
                    <a:cubicBezTo>
                      <a:pt x="787" y="203"/>
                      <a:pt x="230" y="635"/>
                      <a:pt x="117" y="1760"/>
                    </a:cubicBezTo>
                    <a:cubicBezTo>
                      <a:pt x="1" y="2928"/>
                      <a:pt x="604" y="3964"/>
                      <a:pt x="1684" y="4204"/>
                    </a:cubicBezTo>
                    <a:cubicBezTo>
                      <a:pt x="1848" y="4241"/>
                      <a:pt x="2017" y="4259"/>
                      <a:pt x="2187" y="4259"/>
                    </a:cubicBezTo>
                    <a:cubicBezTo>
                      <a:pt x="2952" y="4259"/>
                      <a:pt x="3735" y="3886"/>
                      <a:pt x="4097" y="3112"/>
                    </a:cubicBezTo>
                    <a:cubicBezTo>
                      <a:pt x="4550" y="2147"/>
                      <a:pt x="4085" y="1095"/>
                      <a:pt x="3332" y="495"/>
                    </a:cubicBezTo>
                    <a:cubicBezTo>
                      <a:pt x="2948" y="189"/>
                      <a:pt x="2491" y="1"/>
                      <a:pt x="20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37" name="Google Shape;4037;p71"/>
              <p:cNvSpPr/>
              <p:nvPr/>
            </p:nvSpPr>
            <p:spPr>
              <a:xfrm>
                <a:off x="2412875" y="2895025"/>
                <a:ext cx="80500" cy="75375"/>
              </a:xfrm>
              <a:custGeom>
                <a:avLst/>
                <a:gdLst/>
                <a:ahLst/>
                <a:cxnLst/>
                <a:rect l="l" t="t" r="r" b="b"/>
                <a:pathLst>
                  <a:path w="3220" h="3015" extrusionOk="0">
                    <a:moveTo>
                      <a:pt x="1444" y="0"/>
                    </a:moveTo>
                    <a:cubicBezTo>
                      <a:pt x="1379" y="0"/>
                      <a:pt x="1314" y="6"/>
                      <a:pt x="1250" y="17"/>
                    </a:cubicBezTo>
                    <a:cubicBezTo>
                      <a:pt x="558" y="144"/>
                      <a:pt x="163" y="448"/>
                      <a:pt x="83" y="1245"/>
                    </a:cubicBezTo>
                    <a:cubicBezTo>
                      <a:pt x="1" y="2072"/>
                      <a:pt x="426" y="2805"/>
                      <a:pt x="1191" y="2976"/>
                    </a:cubicBezTo>
                    <a:cubicBezTo>
                      <a:pt x="1307" y="3002"/>
                      <a:pt x="1426" y="3015"/>
                      <a:pt x="1547" y="3015"/>
                    </a:cubicBezTo>
                    <a:cubicBezTo>
                      <a:pt x="2089" y="3015"/>
                      <a:pt x="2644" y="2749"/>
                      <a:pt x="2900" y="2202"/>
                    </a:cubicBezTo>
                    <a:cubicBezTo>
                      <a:pt x="3220" y="1520"/>
                      <a:pt x="2889" y="775"/>
                      <a:pt x="2357" y="350"/>
                    </a:cubicBezTo>
                    <a:cubicBezTo>
                      <a:pt x="2086" y="133"/>
                      <a:pt x="1762" y="0"/>
                      <a:pt x="14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38" name="Google Shape;4038;p71"/>
              <p:cNvSpPr/>
              <p:nvPr/>
            </p:nvSpPr>
            <p:spPr>
              <a:xfrm>
                <a:off x="2432000" y="2913650"/>
                <a:ext cx="40725" cy="38125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1525" extrusionOk="0">
                    <a:moveTo>
                      <a:pt x="728" y="0"/>
                    </a:moveTo>
                    <a:cubicBezTo>
                      <a:pt x="696" y="0"/>
                      <a:pt x="664" y="3"/>
                      <a:pt x="632" y="8"/>
                    </a:cubicBezTo>
                    <a:cubicBezTo>
                      <a:pt x="282" y="72"/>
                      <a:pt x="83" y="227"/>
                      <a:pt x="43" y="631"/>
                    </a:cubicBezTo>
                    <a:cubicBezTo>
                      <a:pt x="0" y="1048"/>
                      <a:pt x="216" y="1418"/>
                      <a:pt x="602" y="1505"/>
                    </a:cubicBezTo>
                    <a:cubicBezTo>
                      <a:pt x="661" y="1518"/>
                      <a:pt x="722" y="1524"/>
                      <a:pt x="784" y="1524"/>
                    </a:cubicBezTo>
                    <a:cubicBezTo>
                      <a:pt x="1058" y="1524"/>
                      <a:pt x="1337" y="1390"/>
                      <a:pt x="1467" y="1114"/>
                    </a:cubicBezTo>
                    <a:cubicBezTo>
                      <a:pt x="1628" y="768"/>
                      <a:pt x="1461" y="392"/>
                      <a:pt x="1193" y="177"/>
                    </a:cubicBezTo>
                    <a:cubicBezTo>
                      <a:pt x="1054" y="67"/>
                      <a:pt x="890" y="0"/>
                      <a:pt x="7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039" name="Google Shape;4039;p71"/>
            <p:cNvGrpSpPr/>
            <p:nvPr/>
          </p:nvGrpSpPr>
          <p:grpSpPr>
            <a:xfrm>
              <a:off x="3267319" y="3251511"/>
              <a:ext cx="1995823" cy="246391"/>
              <a:chOff x="2238600" y="3466125"/>
              <a:chExt cx="955625" cy="117975"/>
            </a:xfrm>
          </p:grpSpPr>
          <p:sp>
            <p:nvSpPr>
              <p:cNvPr id="4040" name="Google Shape;4040;p71"/>
              <p:cNvSpPr/>
              <p:nvPr/>
            </p:nvSpPr>
            <p:spPr>
              <a:xfrm>
                <a:off x="2238600" y="3466125"/>
                <a:ext cx="955625" cy="117975"/>
              </a:xfrm>
              <a:custGeom>
                <a:avLst/>
                <a:gdLst/>
                <a:ahLst/>
                <a:cxnLst/>
                <a:rect l="l" t="t" r="r" b="b"/>
                <a:pathLst>
                  <a:path w="38225" h="4719" extrusionOk="0">
                    <a:moveTo>
                      <a:pt x="496" y="0"/>
                    </a:moveTo>
                    <a:cubicBezTo>
                      <a:pt x="222" y="0"/>
                      <a:pt x="0" y="223"/>
                      <a:pt x="0" y="496"/>
                    </a:cubicBezTo>
                    <a:cubicBezTo>
                      <a:pt x="0" y="770"/>
                      <a:pt x="222" y="993"/>
                      <a:pt x="496" y="993"/>
                    </a:cubicBezTo>
                    <a:lnTo>
                      <a:pt x="36367" y="993"/>
                    </a:lnTo>
                    <a:lnTo>
                      <a:pt x="36367" y="3727"/>
                    </a:lnTo>
                    <a:lnTo>
                      <a:pt x="496" y="3727"/>
                    </a:lnTo>
                    <a:cubicBezTo>
                      <a:pt x="222" y="3727"/>
                      <a:pt x="0" y="3948"/>
                      <a:pt x="0" y="4223"/>
                    </a:cubicBezTo>
                    <a:cubicBezTo>
                      <a:pt x="0" y="4497"/>
                      <a:pt x="222" y="4718"/>
                      <a:pt x="496" y="4718"/>
                    </a:cubicBezTo>
                    <a:lnTo>
                      <a:pt x="35864" y="4718"/>
                    </a:lnTo>
                    <a:cubicBezTo>
                      <a:pt x="37168" y="4718"/>
                      <a:pt x="38224" y="3662"/>
                      <a:pt x="38224" y="2359"/>
                    </a:cubicBezTo>
                    <a:cubicBezTo>
                      <a:pt x="38222" y="1057"/>
                      <a:pt x="37167" y="0"/>
                      <a:pt x="358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41" name="Google Shape;4041;p71"/>
              <p:cNvSpPr/>
              <p:nvPr/>
            </p:nvSpPr>
            <p:spPr>
              <a:xfrm>
                <a:off x="2268825" y="3490900"/>
                <a:ext cx="87892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35157" h="2736" extrusionOk="0">
                    <a:moveTo>
                      <a:pt x="1" y="1"/>
                    </a:moveTo>
                    <a:lnTo>
                      <a:pt x="1" y="2736"/>
                    </a:lnTo>
                    <a:lnTo>
                      <a:pt x="35157" y="2736"/>
                    </a:lnTo>
                    <a:lnTo>
                      <a:pt x="351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42" name="Google Shape;4042;p71"/>
              <p:cNvSpPr/>
              <p:nvPr/>
            </p:nvSpPr>
            <p:spPr>
              <a:xfrm>
                <a:off x="2268825" y="3505450"/>
                <a:ext cx="87892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35157" h="1381" extrusionOk="0">
                    <a:moveTo>
                      <a:pt x="1" y="1"/>
                    </a:moveTo>
                    <a:lnTo>
                      <a:pt x="1" y="299"/>
                    </a:lnTo>
                    <a:lnTo>
                      <a:pt x="35157" y="299"/>
                    </a:lnTo>
                    <a:lnTo>
                      <a:pt x="35157" y="1"/>
                    </a:lnTo>
                    <a:close/>
                    <a:moveTo>
                      <a:pt x="1" y="1083"/>
                    </a:moveTo>
                    <a:lnTo>
                      <a:pt x="1" y="1380"/>
                    </a:lnTo>
                    <a:lnTo>
                      <a:pt x="35157" y="1380"/>
                    </a:lnTo>
                    <a:lnTo>
                      <a:pt x="35157" y="1083"/>
                    </a:lnTo>
                    <a:close/>
                  </a:path>
                </a:pathLst>
              </a:custGeom>
              <a:solidFill>
                <a:srgbClr val="F9B05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043" name="Google Shape;4043;p71"/>
            <p:cNvGrpSpPr/>
            <p:nvPr/>
          </p:nvGrpSpPr>
          <p:grpSpPr>
            <a:xfrm>
              <a:off x="3067420" y="4092545"/>
              <a:ext cx="2468085" cy="712178"/>
              <a:chOff x="5064100" y="1960575"/>
              <a:chExt cx="1181750" cy="341000"/>
            </a:xfrm>
          </p:grpSpPr>
          <p:sp>
            <p:nvSpPr>
              <p:cNvPr id="4044" name="Google Shape;4044;p71"/>
              <p:cNvSpPr/>
              <p:nvPr/>
            </p:nvSpPr>
            <p:spPr>
              <a:xfrm>
                <a:off x="5064100" y="1961425"/>
                <a:ext cx="1181750" cy="340150"/>
              </a:xfrm>
              <a:custGeom>
                <a:avLst/>
                <a:gdLst/>
                <a:ahLst/>
                <a:cxnLst/>
                <a:rect l="l" t="t" r="r" b="b"/>
                <a:pathLst>
                  <a:path w="47270" h="13606" extrusionOk="0">
                    <a:moveTo>
                      <a:pt x="1" y="1"/>
                    </a:moveTo>
                    <a:lnTo>
                      <a:pt x="1" y="13606"/>
                    </a:lnTo>
                    <a:lnTo>
                      <a:pt x="47269" y="13606"/>
                    </a:lnTo>
                    <a:lnTo>
                      <a:pt x="472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45" name="Google Shape;4045;p71"/>
              <p:cNvSpPr/>
              <p:nvPr/>
            </p:nvSpPr>
            <p:spPr>
              <a:xfrm>
                <a:off x="6171450" y="1960575"/>
                <a:ext cx="53150" cy="340150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13606" extrusionOk="0">
                    <a:moveTo>
                      <a:pt x="1" y="0"/>
                    </a:moveTo>
                    <a:lnTo>
                      <a:pt x="1" y="13605"/>
                    </a:lnTo>
                    <a:lnTo>
                      <a:pt x="2125" y="13605"/>
                    </a:lnTo>
                    <a:lnTo>
                      <a:pt x="21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46" name="Google Shape;4046;p71"/>
              <p:cNvSpPr/>
              <p:nvPr/>
            </p:nvSpPr>
            <p:spPr>
              <a:xfrm>
                <a:off x="6142400" y="1960575"/>
                <a:ext cx="14200" cy="34015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13606" extrusionOk="0">
                    <a:moveTo>
                      <a:pt x="0" y="0"/>
                    </a:moveTo>
                    <a:lnTo>
                      <a:pt x="0" y="13605"/>
                    </a:lnTo>
                    <a:lnTo>
                      <a:pt x="567" y="13605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47" name="Google Shape;4047;p71"/>
              <p:cNvSpPr/>
              <p:nvPr/>
            </p:nvSpPr>
            <p:spPr>
              <a:xfrm>
                <a:off x="5955700" y="1991250"/>
                <a:ext cx="138775" cy="2763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11054" extrusionOk="0">
                    <a:moveTo>
                      <a:pt x="1533" y="0"/>
                    </a:moveTo>
                    <a:cubicBezTo>
                      <a:pt x="1533" y="846"/>
                      <a:pt x="847" y="1532"/>
                      <a:pt x="1" y="1532"/>
                    </a:cubicBezTo>
                    <a:lnTo>
                      <a:pt x="1" y="9520"/>
                    </a:lnTo>
                    <a:cubicBezTo>
                      <a:pt x="847" y="9520"/>
                      <a:pt x="1533" y="10206"/>
                      <a:pt x="1533" y="11053"/>
                    </a:cubicBezTo>
                    <a:lnTo>
                      <a:pt x="4018" y="11053"/>
                    </a:lnTo>
                    <a:cubicBezTo>
                      <a:pt x="4018" y="10206"/>
                      <a:pt x="4705" y="9520"/>
                      <a:pt x="5551" y="9520"/>
                    </a:cubicBezTo>
                    <a:lnTo>
                      <a:pt x="5551" y="1532"/>
                    </a:lnTo>
                    <a:cubicBezTo>
                      <a:pt x="4705" y="1532"/>
                      <a:pt x="4018" y="846"/>
                      <a:pt x="4018" y="0"/>
                    </a:cubicBezTo>
                    <a:close/>
                  </a:path>
                </a:pathLst>
              </a:custGeom>
              <a:solidFill>
                <a:srgbClr val="233766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48" name="Google Shape;4048;p71"/>
              <p:cNvSpPr/>
              <p:nvPr/>
            </p:nvSpPr>
            <p:spPr>
              <a:xfrm>
                <a:off x="6187700" y="1975250"/>
                <a:ext cx="20600" cy="309350"/>
              </a:xfrm>
              <a:custGeom>
                <a:avLst/>
                <a:gdLst/>
                <a:ahLst/>
                <a:cxnLst/>
                <a:rect l="l" t="t" r="r" b="b"/>
                <a:pathLst>
                  <a:path w="824" h="12374" extrusionOk="0">
                    <a:moveTo>
                      <a:pt x="412" y="140"/>
                    </a:moveTo>
                    <a:cubicBezTo>
                      <a:pt x="564" y="140"/>
                      <a:pt x="685" y="263"/>
                      <a:pt x="685" y="412"/>
                    </a:cubicBezTo>
                    <a:cubicBezTo>
                      <a:pt x="685" y="562"/>
                      <a:pt x="564" y="685"/>
                      <a:pt x="412" y="685"/>
                    </a:cubicBezTo>
                    <a:cubicBezTo>
                      <a:pt x="261" y="685"/>
                      <a:pt x="139" y="562"/>
                      <a:pt x="139" y="412"/>
                    </a:cubicBezTo>
                    <a:cubicBezTo>
                      <a:pt x="139" y="262"/>
                      <a:pt x="261" y="140"/>
                      <a:pt x="412" y="140"/>
                    </a:cubicBezTo>
                    <a:close/>
                    <a:moveTo>
                      <a:pt x="412" y="1"/>
                    </a:moveTo>
                    <a:cubicBezTo>
                      <a:pt x="185" y="1"/>
                      <a:pt x="0" y="186"/>
                      <a:pt x="0" y="412"/>
                    </a:cubicBezTo>
                    <a:cubicBezTo>
                      <a:pt x="0" y="640"/>
                      <a:pt x="185" y="824"/>
                      <a:pt x="412" y="824"/>
                    </a:cubicBezTo>
                    <a:cubicBezTo>
                      <a:pt x="640" y="824"/>
                      <a:pt x="824" y="640"/>
                      <a:pt x="824" y="412"/>
                    </a:cubicBezTo>
                    <a:cubicBezTo>
                      <a:pt x="824" y="186"/>
                      <a:pt x="640" y="1"/>
                      <a:pt x="412" y="1"/>
                    </a:cubicBezTo>
                    <a:close/>
                    <a:moveTo>
                      <a:pt x="412" y="2065"/>
                    </a:moveTo>
                    <a:cubicBezTo>
                      <a:pt x="564" y="2065"/>
                      <a:pt x="685" y="2188"/>
                      <a:pt x="685" y="2338"/>
                    </a:cubicBezTo>
                    <a:cubicBezTo>
                      <a:pt x="685" y="2487"/>
                      <a:pt x="564" y="2610"/>
                      <a:pt x="412" y="2610"/>
                    </a:cubicBezTo>
                    <a:cubicBezTo>
                      <a:pt x="261" y="2610"/>
                      <a:pt x="139" y="2487"/>
                      <a:pt x="139" y="2338"/>
                    </a:cubicBezTo>
                    <a:cubicBezTo>
                      <a:pt x="139" y="2187"/>
                      <a:pt x="261" y="2065"/>
                      <a:pt x="412" y="2065"/>
                    </a:cubicBezTo>
                    <a:close/>
                    <a:moveTo>
                      <a:pt x="412" y="1926"/>
                    </a:moveTo>
                    <a:cubicBezTo>
                      <a:pt x="185" y="1926"/>
                      <a:pt x="0" y="2111"/>
                      <a:pt x="0" y="2338"/>
                    </a:cubicBezTo>
                    <a:cubicBezTo>
                      <a:pt x="0" y="2564"/>
                      <a:pt x="185" y="2749"/>
                      <a:pt x="412" y="2749"/>
                    </a:cubicBezTo>
                    <a:cubicBezTo>
                      <a:pt x="640" y="2749"/>
                      <a:pt x="824" y="2565"/>
                      <a:pt x="824" y="2338"/>
                    </a:cubicBezTo>
                    <a:cubicBezTo>
                      <a:pt x="824" y="2111"/>
                      <a:pt x="640" y="1926"/>
                      <a:pt x="412" y="1926"/>
                    </a:cubicBezTo>
                    <a:close/>
                    <a:moveTo>
                      <a:pt x="412" y="3989"/>
                    </a:moveTo>
                    <a:cubicBezTo>
                      <a:pt x="564" y="3989"/>
                      <a:pt x="685" y="4112"/>
                      <a:pt x="685" y="4262"/>
                    </a:cubicBezTo>
                    <a:cubicBezTo>
                      <a:pt x="685" y="4413"/>
                      <a:pt x="564" y="4534"/>
                      <a:pt x="412" y="4534"/>
                    </a:cubicBezTo>
                    <a:cubicBezTo>
                      <a:pt x="261" y="4534"/>
                      <a:pt x="139" y="4411"/>
                      <a:pt x="139" y="4262"/>
                    </a:cubicBezTo>
                    <a:cubicBezTo>
                      <a:pt x="139" y="4111"/>
                      <a:pt x="261" y="3989"/>
                      <a:pt x="412" y="3989"/>
                    </a:cubicBezTo>
                    <a:close/>
                    <a:moveTo>
                      <a:pt x="412" y="3850"/>
                    </a:moveTo>
                    <a:cubicBezTo>
                      <a:pt x="185" y="3850"/>
                      <a:pt x="0" y="4035"/>
                      <a:pt x="0" y="4262"/>
                    </a:cubicBezTo>
                    <a:cubicBezTo>
                      <a:pt x="0" y="4490"/>
                      <a:pt x="185" y="4674"/>
                      <a:pt x="412" y="4674"/>
                    </a:cubicBezTo>
                    <a:cubicBezTo>
                      <a:pt x="640" y="4674"/>
                      <a:pt x="824" y="4490"/>
                      <a:pt x="824" y="4262"/>
                    </a:cubicBezTo>
                    <a:cubicBezTo>
                      <a:pt x="824" y="4035"/>
                      <a:pt x="640" y="3850"/>
                      <a:pt x="412" y="3850"/>
                    </a:cubicBezTo>
                    <a:close/>
                    <a:moveTo>
                      <a:pt x="412" y="5914"/>
                    </a:moveTo>
                    <a:cubicBezTo>
                      <a:pt x="564" y="5914"/>
                      <a:pt x="685" y="6037"/>
                      <a:pt x="685" y="6187"/>
                    </a:cubicBezTo>
                    <a:cubicBezTo>
                      <a:pt x="685" y="6337"/>
                      <a:pt x="564" y="6460"/>
                      <a:pt x="412" y="6460"/>
                    </a:cubicBezTo>
                    <a:cubicBezTo>
                      <a:pt x="261" y="6460"/>
                      <a:pt x="139" y="6337"/>
                      <a:pt x="139" y="6187"/>
                    </a:cubicBezTo>
                    <a:cubicBezTo>
                      <a:pt x="139" y="6036"/>
                      <a:pt x="261" y="5914"/>
                      <a:pt x="412" y="5914"/>
                    </a:cubicBezTo>
                    <a:close/>
                    <a:moveTo>
                      <a:pt x="412" y="5775"/>
                    </a:moveTo>
                    <a:cubicBezTo>
                      <a:pt x="185" y="5775"/>
                      <a:pt x="0" y="5960"/>
                      <a:pt x="0" y="6187"/>
                    </a:cubicBezTo>
                    <a:cubicBezTo>
                      <a:pt x="0" y="6415"/>
                      <a:pt x="185" y="6599"/>
                      <a:pt x="412" y="6599"/>
                    </a:cubicBezTo>
                    <a:cubicBezTo>
                      <a:pt x="640" y="6599"/>
                      <a:pt x="824" y="6415"/>
                      <a:pt x="824" y="6187"/>
                    </a:cubicBezTo>
                    <a:cubicBezTo>
                      <a:pt x="824" y="5960"/>
                      <a:pt x="640" y="5775"/>
                      <a:pt x="412" y="5775"/>
                    </a:cubicBezTo>
                    <a:close/>
                    <a:moveTo>
                      <a:pt x="412" y="7839"/>
                    </a:moveTo>
                    <a:cubicBezTo>
                      <a:pt x="564" y="7839"/>
                      <a:pt x="685" y="7962"/>
                      <a:pt x="685" y="8112"/>
                    </a:cubicBezTo>
                    <a:cubicBezTo>
                      <a:pt x="685" y="8262"/>
                      <a:pt x="564" y="8385"/>
                      <a:pt x="412" y="8385"/>
                    </a:cubicBezTo>
                    <a:cubicBezTo>
                      <a:pt x="261" y="8385"/>
                      <a:pt x="139" y="8263"/>
                      <a:pt x="139" y="8112"/>
                    </a:cubicBezTo>
                    <a:cubicBezTo>
                      <a:pt x="139" y="7961"/>
                      <a:pt x="261" y="7839"/>
                      <a:pt x="412" y="7839"/>
                    </a:cubicBezTo>
                    <a:close/>
                    <a:moveTo>
                      <a:pt x="412" y="7700"/>
                    </a:moveTo>
                    <a:cubicBezTo>
                      <a:pt x="185" y="7700"/>
                      <a:pt x="0" y="7884"/>
                      <a:pt x="0" y="8112"/>
                    </a:cubicBezTo>
                    <a:cubicBezTo>
                      <a:pt x="0" y="8339"/>
                      <a:pt x="185" y="8524"/>
                      <a:pt x="412" y="8524"/>
                    </a:cubicBezTo>
                    <a:cubicBezTo>
                      <a:pt x="640" y="8524"/>
                      <a:pt x="824" y="8339"/>
                      <a:pt x="824" y="8112"/>
                    </a:cubicBezTo>
                    <a:cubicBezTo>
                      <a:pt x="824" y="7884"/>
                      <a:pt x="640" y="7700"/>
                      <a:pt x="412" y="7700"/>
                    </a:cubicBezTo>
                    <a:close/>
                    <a:moveTo>
                      <a:pt x="412" y="9765"/>
                    </a:moveTo>
                    <a:cubicBezTo>
                      <a:pt x="564" y="9765"/>
                      <a:pt x="685" y="9888"/>
                      <a:pt x="685" y="10037"/>
                    </a:cubicBezTo>
                    <a:cubicBezTo>
                      <a:pt x="685" y="10187"/>
                      <a:pt x="564" y="10310"/>
                      <a:pt x="412" y="10310"/>
                    </a:cubicBezTo>
                    <a:cubicBezTo>
                      <a:pt x="261" y="10310"/>
                      <a:pt x="139" y="10187"/>
                      <a:pt x="139" y="10037"/>
                    </a:cubicBezTo>
                    <a:cubicBezTo>
                      <a:pt x="139" y="9887"/>
                      <a:pt x="261" y="9765"/>
                      <a:pt x="412" y="9765"/>
                    </a:cubicBezTo>
                    <a:close/>
                    <a:moveTo>
                      <a:pt x="412" y="9626"/>
                    </a:moveTo>
                    <a:cubicBezTo>
                      <a:pt x="185" y="9626"/>
                      <a:pt x="0" y="9810"/>
                      <a:pt x="0" y="10037"/>
                    </a:cubicBezTo>
                    <a:cubicBezTo>
                      <a:pt x="0" y="10263"/>
                      <a:pt x="185" y="10449"/>
                      <a:pt x="412" y="10449"/>
                    </a:cubicBezTo>
                    <a:cubicBezTo>
                      <a:pt x="640" y="10449"/>
                      <a:pt x="824" y="10264"/>
                      <a:pt x="824" y="10037"/>
                    </a:cubicBezTo>
                    <a:cubicBezTo>
                      <a:pt x="824" y="9810"/>
                      <a:pt x="640" y="9626"/>
                      <a:pt x="412" y="9626"/>
                    </a:cubicBezTo>
                    <a:close/>
                    <a:moveTo>
                      <a:pt x="412" y="11689"/>
                    </a:moveTo>
                    <a:cubicBezTo>
                      <a:pt x="564" y="11689"/>
                      <a:pt x="685" y="11812"/>
                      <a:pt x="685" y="11962"/>
                    </a:cubicBezTo>
                    <a:cubicBezTo>
                      <a:pt x="685" y="12112"/>
                      <a:pt x="564" y="12234"/>
                      <a:pt x="412" y="12234"/>
                    </a:cubicBezTo>
                    <a:cubicBezTo>
                      <a:pt x="261" y="12234"/>
                      <a:pt x="139" y="12112"/>
                      <a:pt x="139" y="11962"/>
                    </a:cubicBezTo>
                    <a:cubicBezTo>
                      <a:pt x="139" y="11811"/>
                      <a:pt x="261" y="11689"/>
                      <a:pt x="412" y="11689"/>
                    </a:cubicBezTo>
                    <a:close/>
                    <a:moveTo>
                      <a:pt x="412" y="11550"/>
                    </a:moveTo>
                    <a:cubicBezTo>
                      <a:pt x="185" y="11550"/>
                      <a:pt x="0" y="11734"/>
                      <a:pt x="0" y="11962"/>
                    </a:cubicBezTo>
                    <a:cubicBezTo>
                      <a:pt x="0" y="12188"/>
                      <a:pt x="185" y="12373"/>
                      <a:pt x="412" y="12373"/>
                    </a:cubicBezTo>
                    <a:cubicBezTo>
                      <a:pt x="640" y="12373"/>
                      <a:pt x="824" y="12188"/>
                      <a:pt x="824" y="11962"/>
                    </a:cubicBezTo>
                    <a:cubicBezTo>
                      <a:pt x="824" y="11734"/>
                      <a:pt x="640" y="11550"/>
                      <a:pt x="412" y="1155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49" name="Google Shape;4049;p71"/>
              <p:cNvSpPr/>
              <p:nvPr/>
            </p:nvSpPr>
            <p:spPr>
              <a:xfrm>
                <a:off x="5090225" y="1960575"/>
                <a:ext cx="53125" cy="34015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13606" extrusionOk="0">
                    <a:moveTo>
                      <a:pt x="1" y="0"/>
                    </a:moveTo>
                    <a:lnTo>
                      <a:pt x="1" y="13605"/>
                    </a:lnTo>
                    <a:lnTo>
                      <a:pt x="2125" y="13605"/>
                    </a:lnTo>
                    <a:lnTo>
                      <a:pt x="21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50" name="Google Shape;4050;p71"/>
              <p:cNvSpPr/>
              <p:nvPr/>
            </p:nvSpPr>
            <p:spPr>
              <a:xfrm>
                <a:off x="5158175" y="1960575"/>
                <a:ext cx="14200" cy="34015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13606" extrusionOk="0">
                    <a:moveTo>
                      <a:pt x="0" y="0"/>
                    </a:moveTo>
                    <a:lnTo>
                      <a:pt x="0" y="13605"/>
                    </a:lnTo>
                    <a:lnTo>
                      <a:pt x="567" y="13605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51" name="Google Shape;4051;p71"/>
              <p:cNvSpPr/>
              <p:nvPr/>
            </p:nvSpPr>
            <p:spPr>
              <a:xfrm>
                <a:off x="5220325" y="1991250"/>
                <a:ext cx="138750" cy="276350"/>
              </a:xfrm>
              <a:custGeom>
                <a:avLst/>
                <a:gdLst/>
                <a:ahLst/>
                <a:cxnLst/>
                <a:rect l="l" t="t" r="r" b="b"/>
                <a:pathLst>
                  <a:path w="5550" h="11054" extrusionOk="0">
                    <a:moveTo>
                      <a:pt x="1532" y="0"/>
                    </a:moveTo>
                    <a:cubicBezTo>
                      <a:pt x="1532" y="846"/>
                      <a:pt x="846" y="1532"/>
                      <a:pt x="0" y="1532"/>
                    </a:cubicBezTo>
                    <a:lnTo>
                      <a:pt x="0" y="9520"/>
                    </a:lnTo>
                    <a:cubicBezTo>
                      <a:pt x="846" y="9520"/>
                      <a:pt x="1532" y="10206"/>
                      <a:pt x="1532" y="11053"/>
                    </a:cubicBezTo>
                    <a:lnTo>
                      <a:pt x="4017" y="11053"/>
                    </a:lnTo>
                    <a:cubicBezTo>
                      <a:pt x="4017" y="10206"/>
                      <a:pt x="4703" y="9520"/>
                      <a:pt x="5549" y="9520"/>
                    </a:cubicBezTo>
                    <a:lnTo>
                      <a:pt x="5549" y="1532"/>
                    </a:lnTo>
                    <a:cubicBezTo>
                      <a:pt x="4703" y="1532"/>
                      <a:pt x="4017" y="846"/>
                      <a:pt x="4017" y="0"/>
                    </a:cubicBezTo>
                    <a:close/>
                  </a:path>
                </a:pathLst>
              </a:custGeom>
              <a:solidFill>
                <a:srgbClr val="233766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52" name="Google Shape;4052;p71"/>
              <p:cNvSpPr/>
              <p:nvPr/>
            </p:nvSpPr>
            <p:spPr>
              <a:xfrm>
                <a:off x="5106475" y="1975250"/>
                <a:ext cx="20625" cy="3093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2374" extrusionOk="0">
                    <a:moveTo>
                      <a:pt x="412" y="140"/>
                    </a:moveTo>
                    <a:cubicBezTo>
                      <a:pt x="562" y="140"/>
                      <a:pt x="684" y="263"/>
                      <a:pt x="684" y="412"/>
                    </a:cubicBezTo>
                    <a:cubicBezTo>
                      <a:pt x="684" y="562"/>
                      <a:pt x="562" y="685"/>
                      <a:pt x="412" y="685"/>
                    </a:cubicBezTo>
                    <a:cubicBezTo>
                      <a:pt x="261" y="685"/>
                      <a:pt x="139" y="562"/>
                      <a:pt x="139" y="412"/>
                    </a:cubicBezTo>
                    <a:cubicBezTo>
                      <a:pt x="139" y="262"/>
                      <a:pt x="262" y="140"/>
                      <a:pt x="412" y="140"/>
                    </a:cubicBezTo>
                    <a:close/>
                    <a:moveTo>
                      <a:pt x="413" y="1"/>
                    </a:moveTo>
                    <a:cubicBezTo>
                      <a:pt x="186" y="1"/>
                      <a:pt x="1" y="186"/>
                      <a:pt x="1" y="412"/>
                    </a:cubicBezTo>
                    <a:cubicBezTo>
                      <a:pt x="1" y="640"/>
                      <a:pt x="186" y="824"/>
                      <a:pt x="413" y="824"/>
                    </a:cubicBezTo>
                    <a:cubicBezTo>
                      <a:pt x="641" y="824"/>
                      <a:pt x="825" y="640"/>
                      <a:pt x="825" y="412"/>
                    </a:cubicBezTo>
                    <a:cubicBezTo>
                      <a:pt x="825" y="186"/>
                      <a:pt x="641" y="1"/>
                      <a:pt x="413" y="1"/>
                    </a:cubicBezTo>
                    <a:close/>
                    <a:moveTo>
                      <a:pt x="412" y="2065"/>
                    </a:moveTo>
                    <a:cubicBezTo>
                      <a:pt x="562" y="2065"/>
                      <a:pt x="684" y="2188"/>
                      <a:pt x="684" y="2338"/>
                    </a:cubicBezTo>
                    <a:cubicBezTo>
                      <a:pt x="684" y="2487"/>
                      <a:pt x="562" y="2609"/>
                      <a:pt x="412" y="2610"/>
                    </a:cubicBezTo>
                    <a:cubicBezTo>
                      <a:pt x="261" y="2610"/>
                      <a:pt x="139" y="2487"/>
                      <a:pt x="139" y="2338"/>
                    </a:cubicBezTo>
                    <a:cubicBezTo>
                      <a:pt x="139" y="2187"/>
                      <a:pt x="262" y="2065"/>
                      <a:pt x="412" y="2065"/>
                    </a:cubicBezTo>
                    <a:close/>
                    <a:moveTo>
                      <a:pt x="413" y="1926"/>
                    </a:moveTo>
                    <a:cubicBezTo>
                      <a:pt x="186" y="1926"/>
                      <a:pt x="1" y="2111"/>
                      <a:pt x="1" y="2338"/>
                    </a:cubicBezTo>
                    <a:cubicBezTo>
                      <a:pt x="1" y="2564"/>
                      <a:pt x="186" y="2748"/>
                      <a:pt x="413" y="2749"/>
                    </a:cubicBezTo>
                    <a:cubicBezTo>
                      <a:pt x="641" y="2749"/>
                      <a:pt x="825" y="2565"/>
                      <a:pt x="825" y="2338"/>
                    </a:cubicBezTo>
                    <a:cubicBezTo>
                      <a:pt x="825" y="2111"/>
                      <a:pt x="641" y="1926"/>
                      <a:pt x="413" y="1926"/>
                    </a:cubicBezTo>
                    <a:close/>
                    <a:moveTo>
                      <a:pt x="412" y="3989"/>
                    </a:moveTo>
                    <a:cubicBezTo>
                      <a:pt x="562" y="3989"/>
                      <a:pt x="684" y="4112"/>
                      <a:pt x="684" y="4262"/>
                    </a:cubicBezTo>
                    <a:cubicBezTo>
                      <a:pt x="684" y="4413"/>
                      <a:pt x="562" y="4534"/>
                      <a:pt x="412" y="4534"/>
                    </a:cubicBezTo>
                    <a:cubicBezTo>
                      <a:pt x="261" y="4534"/>
                      <a:pt x="139" y="4411"/>
                      <a:pt x="139" y="4262"/>
                    </a:cubicBezTo>
                    <a:cubicBezTo>
                      <a:pt x="139" y="4111"/>
                      <a:pt x="262" y="3989"/>
                      <a:pt x="412" y="3989"/>
                    </a:cubicBezTo>
                    <a:close/>
                    <a:moveTo>
                      <a:pt x="413" y="3850"/>
                    </a:moveTo>
                    <a:cubicBezTo>
                      <a:pt x="186" y="3850"/>
                      <a:pt x="1" y="4035"/>
                      <a:pt x="1" y="4262"/>
                    </a:cubicBezTo>
                    <a:cubicBezTo>
                      <a:pt x="1" y="4490"/>
                      <a:pt x="186" y="4674"/>
                      <a:pt x="413" y="4674"/>
                    </a:cubicBezTo>
                    <a:cubicBezTo>
                      <a:pt x="641" y="4674"/>
                      <a:pt x="825" y="4490"/>
                      <a:pt x="825" y="4262"/>
                    </a:cubicBezTo>
                    <a:cubicBezTo>
                      <a:pt x="825" y="4035"/>
                      <a:pt x="641" y="3850"/>
                      <a:pt x="413" y="3850"/>
                    </a:cubicBezTo>
                    <a:close/>
                    <a:moveTo>
                      <a:pt x="412" y="5914"/>
                    </a:moveTo>
                    <a:cubicBezTo>
                      <a:pt x="562" y="5914"/>
                      <a:pt x="684" y="6037"/>
                      <a:pt x="684" y="6187"/>
                    </a:cubicBezTo>
                    <a:cubicBezTo>
                      <a:pt x="684" y="6337"/>
                      <a:pt x="562" y="6460"/>
                      <a:pt x="412" y="6460"/>
                    </a:cubicBezTo>
                    <a:cubicBezTo>
                      <a:pt x="261" y="6460"/>
                      <a:pt x="139" y="6337"/>
                      <a:pt x="139" y="6187"/>
                    </a:cubicBezTo>
                    <a:cubicBezTo>
                      <a:pt x="139" y="6036"/>
                      <a:pt x="262" y="5914"/>
                      <a:pt x="412" y="5914"/>
                    </a:cubicBezTo>
                    <a:close/>
                    <a:moveTo>
                      <a:pt x="413" y="5775"/>
                    </a:moveTo>
                    <a:cubicBezTo>
                      <a:pt x="186" y="5775"/>
                      <a:pt x="1" y="5960"/>
                      <a:pt x="1" y="6187"/>
                    </a:cubicBezTo>
                    <a:cubicBezTo>
                      <a:pt x="1" y="6415"/>
                      <a:pt x="186" y="6599"/>
                      <a:pt x="413" y="6599"/>
                    </a:cubicBezTo>
                    <a:cubicBezTo>
                      <a:pt x="641" y="6599"/>
                      <a:pt x="825" y="6415"/>
                      <a:pt x="825" y="6187"/>
                    </a:cubicBezTo>
                    <a:cubicBezTo>
                      <a:pt x="825" y="5960"/>
                      <a:pt x="641" y="5775"/>
                      <a:pt x="413" y="5775"/>
                    </a:cubicBezTo>
                    <a:close/>
                    <a:moveTo>
                      <a:pt x="412" y="7839"/>
                    </a:moveTo>
                    <a:cubicBezTo>
                      <a:pt x="562" y="7839"/>
                      <a:pt x="684" y="7962"/>
                      <a:pt x="684" y="8112"/>
                    </a:cubicBezTo>
                    <a:cubicBezTo>
                      <a:pt x="684" y="8262"/>
                      <a:pt x="562" y="8385"/>
                      <a:pt x="412" y="8385"/>
                    </a:cubicBezTo>
                    <a:cubicBezTo>
                      <a:pt x="261" y="8385"/>
                      <a:pt x="139" y="8263"/>
                      <a:pt x="139" y="8112"/>
                    </a:cubicBezTo>
                    <a:cubicBezTo>
                      <a:pt x="139" y="7961"/>
                      <a:pt x="262" y="7839"/>
                      <a:pt x="412" y="7839"/>
                    </a:cubicBezTo>
                    <a:close/>
                    <a:moveTo>
                      <a:pt x="413" y="7700"/>
                    </a:moveTo>
                    <a:cubicBezTo>
                      <a:pt x="186" y="7700"/>
                      <a:pt x="1" y="7884"/>
                      <a:pt x="1" y="8112"/>
                    </a:cubicBezTo>
                    <a:cubicBezTo>
                      <a:pt x="1" y="8339"/>
                      <a:pt x="186" y="8524"/>
                      <a:pt x="413" y="8524"/>
                    </a:cubicBezTo>
                    <a:cubicBezTo>
                      <a:pt x="641" y="8524"/>
                      <a:pt x="825" y="8339"/>
                      <a:pt x="825" y="8112"/>
                    </a:cubicBezTo>
                    <a:cubicBezTo>
                      <a:pt x="825" y="7884"/>
                      <a:pt x="641" y="7700"/>
                      <a:pt x="413" y="7700"/>
                    </a:cubicBezTo>
                    <a:close/>
                    <a:moveTo>
                      <a:pt x="412" y="9765"/>
                    </a:moveTo>
                    <a:cubicBezTo>
                      <a:pt x="562" y="9765"/>
                      <a:pt x="684" y="9888"/>
                      <a:pt x="684" y="10037"/>
                    </a:cubicBezTo>
                    <a:cubicBezTo>
                      <a:pt x="684" y="10187"/>
                      <a:pt x="562" y="10309"/>
                      <a:pt x="412" y="10310"/>
                    </a:cubicBezTo>
                    <a:cubicBezTo>
                      <a:pt x="261" y="10310"/>
                      <a:pt x="139" y="10187"/>
                      <a:pt x="139" y="10037"/>
                    </a:cubicBezTo>
                    <a:cubicBezTo>
                      <a:pt x="139" y="9887"/>
                      <a:pt x="262" y="9765"/>
                      <a:pt x="412" y="9765"/>
                    </a:cubicBezTo>
                    <a:close/>
                    <a:moveTo>
                      <a:pt x="413" y="9626"/>
                    </a:moveTo>
                    <a:cubicBezTo>
                      <a:pt x="186" y="9626"/>
                      <a:pt x="1" y="9810"/>
                      <a:pt x="1" y="10037"/>
                    </a:cubicBezTo>
                    <a:cubicBezTo>
                      <a:pt x="1" y="10263"/>
                      <a:pt x="186" y="10448"/>
                      <a:pt x="413" y="10449"/>
                    </a:cubicBezTo>
                    <a:cubicBezTo>
                      <a:pt x="641" y="10449"/>
                      <a:pt x="825" y="10264"/>
                      <a:pt x="825" y="10037"/>
                    </a:cubicBezTo>
                    <a:cubicBezTo>
                      <a:pt x="825" y="9810"/>
                      <a:pt x="641" y="9626"/>
                      <a:pt x="413" y="9626"/>
                    </a:cubicBezTo>
                    <a:close/>
                    <a:moveTo>
                      <a:pt x="412" y="11689"/>
                    </a:moveTo>
                    <a:cubicBezTo>
                      <a:pt x="562" y="11689"/>
                      <a:pt x="684" y="11812"/>
                      <a:pt x="684" y="11962"/>
                    </a:cubicBezTo>
                    <a:cubicBezTo>
                      <a:pt x="684" y="12112"/>
                      <a:pt x="562" y="12234"/>
                      <a:pt x="412" y="12234"/>
                    </a:cubicBezTo>
                    <a:cubicBezTo>
                      <a:pt x="261" y="12234"/>
                      <a:pt x="139" y="12112"/>
                      <a:pt x="139" y="11962"/>
                    </a:cubicBezTo>
                    <a:cubicBezTo>
                      <a:pt x="139" y="11811"/>
                      <a:pt x="262" y="11689"/>
                      <a:pt x="412" y="11689"/>
                    </a:cubicBezTo>
                    <a:close/>
                    <a:moveTo>
                      <a:pt x="413" y="11550"/>
                    </a:moveTo>
                    <a:cubicBezTo>
                      <a:pt x="186" y="11550"/>
                      <a:pt x="1" y="11734"/>
                      <a:pt x="1" y="11962"/>
                    </a:cubicBezTo>
                    <a:cubicBezTo>
                      <a:pt x="1" y="12188"/>
                      <a:pt x="186" y="12373"/>
                      <a:pt x="413" y="12373"/>
                    </a:cubicBezTo>
                    <a:cubicBezTo>
                      <a:pt x="641" y="12373"/>
                      <a:pt x="825" y="12188"/>
                      <a:pt x="825" y="11962"/>
                    </a:cubicBezTo>
                    <a:cubicBezTo>
                      <a:pt x="825" y="11734"/>
                      <a:pt x="641" y="11550"/>
                      <a:pt x="413" y="1155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53" name="Google Shape;4053;p71"/>
              <p:cNvSpPr/>
              <p:nvPr/>
            </p:nvSpPr>
            <p:spPr>
              <a:xfrm>
                <a:off x="5398825" y="1991250"/>
                <a:ext cx="512300" cy="276350"/>
              </a:xfrm>
              <a:custGeom>
                <a:avLst/>
                <a:gdLst/>
                <a:ahLst/>
                <a:cxnLst/>
                <a:rect l="l" t="t" r="r" b="b"/>
                <a:pathLst>
                  <a:path w="20492" h="11054" extrusionOk="0">
                    <a:moveTo>
                      <a:pt x="1" y="0"/>
                    </a:moveTo>
                    <a:lnTo>
                      <a:pt x="1" y="11053"/>
                    </a:lnTo>
                    <a:lnTo>
                      <a:pt x="20492" y="11053"/>
                    </a:lnTo>
                    <a:lnTo>
                      <a:pt x="20492" y="0"/>
                    </a:lnTo>
                    <a:close/>
                  </a:path>
                </a:pathLst>
              </a:custGeom>
              <a:solidFill>
                <a:srgbClr val="233766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54" name="Google Shape;4054;p71"/>
              <p:cNvSpPr/>
              <p:nvPr/>
            </p:nvSpPr>
            <p:spPr>
              <a:xfrm>
                <a:off x="5416450" y="2099675"/>
                <a:ext cx="467250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18690" h="2533" extrusionOk="0">
                    <a:moveTo>
                      <a:pt x="14345" y="1"/>
                    </a:moveTo>
                    <a:cubicBezTo>
                      <a:pt x="13059" y="1"/>
                      <a:pt x="11654" y="57"/>
                      <a:pt x="10381" y="75"/>
                    </a:cubicBezTo>
                    <a:cubicBezTo>
                      <a:pt x="10213" y="77"/>
                      <a:pt x="10040" y="78"/>
                      <a:pt x="9860" y="78"/>
                    </a:cubicBezTo>
                    <a:cubicBezTo>
                      <a:pt x="8510" y="78"/>
                      <a:pt x="6838" y="21"/>
                      <a:pt x="5256" y="21"/>
                    </a:cubicBezTo>
                    <a:cubicBezTo>
                      <a:pt x="2489" y="21"/>
                      <a:pt x="0" y="198"/>
                      <a:pt x="0" y="1171"/>
                    </a:cubicBezTo>
                    <a:cubicBezTo>
                      <a:pt x="0" y="2280"/>
                      <a:pt x="2658" y="2532"/>
                      <a:pt x="5147" y="2532"/>
                    </a:cubicBezTo>
                    <a:cubicBezTo>
                      <a:pt x="6262" y="2532"/>
                      <a:pt x="7342" y="2482"/>
                      <a:pt x="8136" y="2435"/>
                    </a:cubicBezTo>
                    <a:cubicBezTo>
                      <a:pt x="8357" y="2422"/>
                      <a:pt x="8619" y="2416"/>
                      <a:pt x="8913" y="2416"/>
                    </a:cubicBezTo>
                    <a:cubicBezTo>
                      <a:pt x="10131" y="2416"/>
                      <a:pt x="11896" y="2507"/>
                      <a:pt x="13591" y="2507"/>
                    </a:cubicBezTo>
                    <a:cubicBezTo>
                      <a:pt x="16223" y="2507"/>
                      <a:pt x="18689" y="2288"/>
                      <a:pt x="18689" y="1171"/>
                    </a:cubicBezTo>
                    <a:cubicBezTo>
                      <a:pt x="18689" y="193"/>
                      <a:pt x="16719" y="1"/>
                      <a:pt x="143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55" name="Google Shape;4055;p71"/>
              <p:cNvSpPr/>
              <p:nvPr/>
            </p:nvSpPr>
            <p:spPr>
              <a:xfrm>
                <a:off x="5428375" y="2023900"/>
                <a:ext cx="45407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18163" h="2267" extrusionOk="0">
                    <a:moveTo>
                      <a:pt x="753" y="139"/>
                    </a:moveTo>
                    <a:lnTo>
                      <a:pt x="753" y="2127"/>
                    </a:lnTo>
                    <a:lnTo>
                      <a:pt x="140" y="2127"/>
                    </a:lnTo>
                    <a:lnTo>
                      <a:pt x="140" y="139"/>
                    </a:lnTo>
                    <a:close/>
                    <a:moveTo>
                      <a:pt x="2673" y="139"/>
                    </a:moveTo>
                    <a:lnTo>
                      <a:pt x="2673" y="2127"/>
                    </a:lnTo>
                    <a:lnTo>
                      <a:pt x="2059" y="2127"/>
                    </a:lnTo>
                    <a:lnTo>
                      <a:pt x="2059" y="139"/>
                    </a:lnTo>
                    <a:close/>
                    <a:moveTo>
                      <a:pt x="4591" y="139"/>
                    </a:moveTo>
                    <a:lnTo>
                      <a:pt x="4591" y="2127"/>
                    </a:lnTo>
                    <a:lnTo>
                      <a:pt x="3978" y="2127"/>
                    </a:lnTo>
                    <a:lnTo>
                      <a:pt x="3978" y="139"/>
                    </a:lnTo>
                    <a:close/>
                    <a:moveTo>
                      <a:pt x="6510" y="139"/>
                    </a:moveTo>
                    <a:lnTo>
                      <a:pt x="6510" y="2127"/>
                    </a:lnTo>
                    <a:lnTo>
                      <a:pt x="5896" y="2127"/>
                    </a:lnTo>
                    <a:lnTo>
                      <a:pt x="5896" y="139"/>
                    </a:lnTo>
                    <a:close/>
                    <a:moveTo>
                      <a:pt x="8429" y="139"/>
                    </a:moveTo>
                    <a:lnTo>
                      <a:pt x="8429" y="2127"/>
                    </a:lnTo>
                    <a:lnTo>
                      <a:pt x="7815" y="2127"/>
                    </a:lnTo>
                    <a:lnTo>
                      <a:pt x="7815" y="139"/>
                    </a:lnTo>
                    <a:close/>
                    <a:moveTo>
                      <a:pt x="10349" y="139"/>
                    </a:moveTo>
                    <a:lnTo>
                      <a:pt x="10349" y="2127"/>
                    </a:lnTo>
                    <a:lnTo>
                      <a:pt x="9735" y="2127"/>
                    </a:lnTo>
                    <a:lnTo>
                      <a:pt x="9735" y="139"/>
                    </a:lnTo>
                    <a:close/>
                    <a:moveTo>
                      <a:pt x="12267" y="139"/>
                    </a:moveTo>
                    <a:lnTo>
                      <a:pt x="12267" y="2127"/>
                    </a:lnTo>
                    <a:lnTo>
                      <a:pt x="11653" y="2127"/>
                    </a:lnTo>
                    <a:lnTo>
                      <a:pt x="11653" y="139"/>
                    </a:lnTo>
                    <a:close/>
                    <a:moveTo>
                      <a:pt x="14185" y="139"/>
                    </a:moveTo>
                    <a:lnTo>
                      <a:pt x="14185" y="2127"/>
                    </a:lnTo>
                    <a:lnTo>
                      <a:pt x="13572" y="2127"/>
                    </a:lnTo>
                    <a:lnTo>
                      <a:pt x="13572" y="139"/>
                    </a:lnTo>
                    <a:close/>
                    <a:moveTo>
                      <a:pt x="16104" y="139"/>
                    </a:moveTo>
                    <a:lnTo>
                      <a:pt x="16104" y="2127"/>
                    </a:lnTo>
                    <a:lnTo>
                      <a:pt x="15490" y="2127"/>
                    </a:lnTo>
                    <a:lnTo>
                      <a:pt x="15490" y="139"/>
                    </a:lnTo>
                    <a:close/>
                    <a:moveTo>
                      <a:pt x="18024" y="139"/>
                    </a:moveTo>
                    <a:lnTo>
                      <a:pt x="18024" y="2127"/>
                    </a:lnTo>
                    <a:lnTo>
                      <a:pt x="17410" y="2127"/>
                    </a:lnTo>
                    <a:lnTo>
                      <a:pt x="17410" y="139"/>
                    </a:lnTo>
                    <a:close/>
                    <a:moveTo>
                      <a:pt x="0" y="0"/>
                    </a:moveTo>
                    <a:lnTo>
                      <a:pt x="0" y="2267"/>
                    </a:lnTo>
                    <a:lnTo>
                      <a:pt x="893" y="2267"/>
                    </a:lnTo>
                    <a:lnTo>
                      <a:pt x="893" y="0"/>
                    </a:lnTo>
                    <a:close/>
                    <a:moveTo>
                      <a:pt x="1920" y="0"/>
                    </a:moveTo>
                    <a:lnTo>
                      <a:pt x="1920" y="2267"/>
                    </a:lnTo>
                    <a:lnTo>
                      <a:pt x="2812" y="2267"/>
                    </a:lnTo>
                    <a:lnTo>
                      <a:pt x="2812" y="0"/>
                    </a:lnTo>
                    <a:close/>
                    <a:moveTo>
                      <a:pt x="3839" y="0"/>
                    </a:moveTo>
                    <a:lnTo>
                      <a:pt x="3839" y="2267"/>
                    </a:lnTo>
                    <a:lnTo>
                      <a:pt x="4730" y="2267"/>
                    </a:lnTo>
                    <a:lnTo>
                      <a:pt x="4730" y="0"/>
                    </a:lnTo>
                    <a:close/>
                    <a:moveTo>
                      <a:pt x="5757" y="0"/>
                    </a:moveTo>
                    <a:lnTo>
                      <a:pt x="5757" y="2267"/>
                    </a:lnTo>
                    <a:lnTo>
                      <a:pt x="6649" y="2267"/>
                    </a:lnTo>
                    <a:lnTo>
                      <a:pt x="6649" y="0"/>
                    </a:lnTo>
                    <a:close/>
                    <a:moveTo>
                      <a:pt x="7676" y="0"/>
                    </a:moveTo>
                    <a:lnTo>
                      <a:pt x="7676" y="2267"/>
                    </a:lnTo>
                    <a:lnTo>
                      <a:pt x="8568" y="2267"/>
                    </a:lnTo>
                    <a:lnTo>
                      <a:pt x="8568" y="0"/>
                    </a:lnTo>
                    <a:close/>
                    <a:moveTo>
                      <a:pt x="9596" y="0"/>
                    </a:moveTo>
                    <a:lnTo>
                      <a:pt x="9596" y="2267"/>
                    </a:lnTo>
                    <a:lnTo>
                      <a:pt x="10488" y="2267"/>
                    </a:lnTo>
                    <a:lnTo>
                      <a:pt x="10488" y="0"/>
                    </a:lnTo>
                    <a:close/>
                    <a:moveTo>
                      <a:pt x="11514" y="0"/>
                    </a:moveTo>
                    <a:lnTo>
                      <a:pt x="11514" y="2267"/>
                    </a:lnTo>
                    <a:lnTo>
                      <a:pt x="12406" y="2267"/>
                    </a:lnTo>
                    <a:lnTo>
                      <a:pt x="12406" y="0"/>
                    </a:lnTo>
                    <a:close/>
                    <a:moveTo>
                      <a:pt x="13433" y="0"/>
                    </a:moveTo>
                    <a:lnTo>
                      <a:pt x="13433" y="2267"/>
                    </a:lnTo>
                    <a:lnTo>
                      <a:pt x="14324" y="2267"/>
                    </a:lnTo>
                    <a:lnTo>
                      <a:pt x="14324" y="0"/>
                    </a:lnTo>
                    <a:close/>
                    <a:moveTo>
                      <a:pt x="15351" y="0"/>
                    </a:moveTo>
                    <a:lnTo>
                      <a:pt x="15351" y="2267"/>
                    </a:lnTo>
                    <a:lnTo>
                      <a:pt x="16243" y="2267"/>
                    </a:lnTo>
                    <a:lnTo>
                      <a:pt x="16243" y="0"/>
                    </a:lnTo>
                    <a:close/>
                    <a:moveTo>
                      <a:pt x="17271" y="0"/>
                    </a:moveTo>
                    <a:lnTo>
                      <a:pt x="17271" y="2267"/>
                    </a:lnTo>
                    <a:lnTo>
                      <a:pt x="18163" y="2267"/>
                    </a:lnTo>
                    <a:lnTo>
                      <a:pt x="181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56" name="Google Shape;4056;p71"/>
              <p:cNvSpPr/>
              <p:nvPr/>
            </p:nvSpPr>
            <p:spPr>
              <a:xfrm>
                <a:off x="5427975" y="2179200"/>
                <a:ext cx="4540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18162" h="2266" extrusionOk="0">
                    <a:moveTo>
                      <a:pt x="753" y="138"/>
                    </a:moveTo>
                    <a:lnTo>
                      <a:pt x="753" y="2127"/>
                    </a:lnTo>
                    <a:lnTo>
                      <a:pt x="139" y="2127"/>
                    </a:lnTo>
                    <a:lnTo>
                      <a:pt x="139" y="138"/>
                    </a:lnTo>
                    <a:close/>
                    <a:moveTo>
                      <a:pt x="2671" y="138"/>
                    </a:moveTo>
                    <a:lnTo>
                      <a:pt x="2671" y="2127"/>
                    </a:lnTo>
                    <a:lnTo>
                      <a:pt x="2058" y="2127"/>
                    </a:lnTo>
                    <a:lnTo>
                      <a:pt x="2058" y="138"/>
                    </a:lnTo>
                    <a:close/>
                    <a:moveTo>
                      <a:pt x="4590" y="138"/>
                    </a:moveTo>
                    <a:lnTo>
                      <a:pt x="4590" y="2127"/>
                    </a:lnTo>
                    <a:lnTo>
                      <a:pt x="3976" y="2127"/>
                    </a:lnTo>
                    <a:lnTo>
                      <a:pt x="3976" y="138"/>
                    </a:lnTo>
                    <a:close/>
                    <a:moveTo>
                      <a:pt x="6509" y="138"/>
                    </a:moveTo>
                    <a:lnTo>
                      <a:pt x="6509" y="2127"/>
                    </a:lnTo>
                    <a:lnTo>
                      <a:pt x="5895" y="2127"/>
                    </a:lnTo>
                    <a:lnTo>
                      <a:pt x="5895" y="138"/>
                    </a:lnTo>
                    <a:close/>
                    <a:moveTo>
                      <a:pt x="8429" y="138"/>
                    </a:moveTo>
                    <a:lnTo>
                      <a:pt x="8429" y="2127"/>
                    </a:lnTo>
                    <a:lnTo>
                      <a:pt x="7815" y="2127"/>
                    </a:lnTo>
                    <a:lnTo>
                      <a:pt x="7815" y="138"/>
                    </a:lnTo>
                    <a:close/>
                    <a:moveTo>
                      <a:pt x="10348" y="138"/>
                    </a:moveTo>
                    <a:lnTo>
                      <a:pt x="10348" y="2127"/>
                    </a:lnTo>
                    <a:lnTo>
                      <a:pt x="9734" y="2127"/>
                    </a:lnTo>
                    <a:lnTo>
                      <a:pt x="9734" y="138"/>
                    </a:lnTo>
                    <a:close/>
                    <a:moveTo>
                      <a:pt x="12265" y="138"/>
                    </a:moveTo>
                    <a:lnTo>
                      <a:pt x="12265" y="2127"/>
                    </a:lnTo>
                    <a:lnTo>
                      <a:pt x="11652" y="2127"/>
                    </a:lnTo>
                    <a:lnTo>
                      <a:pt x="11652" y="138"/>
                    </a:lnTo>
                    <a:close/>
                    <a:moveTo>
                      <a:pt x="14184" y="138"/>
                    </a:moveTo>
                    <a:lnTo>
                      <a:pt x="14184" y="2127"/>
                    </a:lnTo>
                    <a:lnTo>
                      <a:pt x="13570" y="2127"/>
                    </a:lnTo>
                    <a:lnTo>
                      <a:pt x="13570" y="138"/>
                    </a:lnTo>
                    <a:close/>
                    <a:moveTo>
                      <a:pt x="16104" y="138"/>
                    </a:moveTo>
                    <a:lnTo>
                      <a:pt x="16104" y="2127"/>
                    </a:lnTo>
                    <a:lnTo>
                      <a:pt x="15490" y="2127"/>
                    </a:lnTo>
                    <a:lnTo>
                      <a:pt x="15490" y="138"/>
                    </a:lnTo>
                    <a:close/>
                    <a:moveTo>
                      <a:pt x="18023" y="138"/>
                    </a:moveTo>
                    <a:lnTo>
                      <a:pt x="18023" y="2127"/>
                    </a:lnTo>
                    <a:lnTo>
                      <a:pt x="17409" y="2127"/>
                    </a:lnTo>
                    <a:lnTo>
                      <a:pt x="17409" y="138"/>
                    </a:lnTo>
                    <a:close/>
                    <a:moveTo>
                      <a:pt x="0" y="0"/>
                    </a:moveTo>
                    <a:lnTo>
                      <a:pt x="0" y="2266"/>
                    </a:lnTo>
                    <a:lnTo>
                      <a:pt x="892" y="2266"/>
                    </a:lnTo>
                    <a:lnTo>
                      <a:pt x="892" y="0"/>
                    </a:lnTo>
                    <a:close/>
                    <a:moveTo>
                      <a:pt x="1919" y="0"/>
                    </a:moveTo>
                    <a:lnTo>
                      <a:pt x="1919" y="2266"/>
                    </a:lnTo>
                    <a:lnTo>
                      <a:pt x="2810" y="2266"/>
                    </a:lnTo>
                    <a:lnTo>
                      <a:pt x="2810" y="0"/>
                    </a:lnTo>
                    <a:close/>
                    <a:moveTo>
                      <a:pt x="3837" y="0"/>
                    </a:moveTo>
                    <a:lnTo>
                      <a:pt x="3837" y="2266"/>
                    </a:lnTo>
                    <a:lnTo>
                      <a:pt x="4729" y="2266"/>
                    </a:lnTo>
                    <a:lnTo>
                      <a:pt x="4729" y="0"/>
                    </a:lnTo>
                    <a:close/>
                    <a:moveTo>
                      <a:pt x="5756" y="0"/>
                    </a:moveTo>
                    <a:lnTo>
                      <a:pt x="5756" y="2266"/>
                    </a:lnTo>
                    <a:lnTo>
                      <a:pt x="6648" y="2266"/>
                    </a:lnTo>
                    <a:lnTo>
                      <a:pt x="6648" y="0"/>
                    </a:lnTo>
                    <a:close/>
                    <a:moveTo>
                      <a:pt x="7676" y="0"/>
                    </a:moveTo>
                    <a:lnTo>
                      <a:pt x="7676" y="2266"/>
                    </a:lnTo>
                    <a:lnTo>
                      <a:pt x="8568" y="2266"/>
                    </a:lnTo>
                    <a:lnTo>
                      <a:pt x="8568" y="0"/>
                    </a:lnTo>
                    <a:close/>
                    <a:moveTo>
                      <a:pt x="9595" y="0"/>
                    </a:moveTo>
                    <a:lnTo>
                      <a:pt x="9595" y="2266"/>
                    </a:lnTo>
                    <a:lnTo>
                      <a:pt x="10485" y="2266"/>
                    </a:lnTo>
                    <a:lnTo>
                      <a:pt x="10485" y="0"/>
                    </a:lnTo>
                    <a:close/>
                    <a:moveTo>
                      <a:pt x="11513" y="0"/>
                    </a:moveTo>
                    <a:lnTo>
                      <a:pt x="11513" y="2266"/>
                    </a:lnTo>
                    <a:lnTo>
                      <a:pt x="12404" y="2266"/>
                    </a:lnTo>
                    <a:lnTo>
                      <a:pt x="12404" y="0"/>
                    </a:lnTo>
                    <a:close/>
                    <a:moveTo>
                      <a:pt x="13431" y="0"/>
                    </a:moveTo>
                    <a:lnTo>
                      <a:pt x="13431" y="2266"/>
                    </a:lnTo>
                    <a:lnTo>
                      <a:pt x="14323" y="2266"/>
                    </a:lnTo>
                    <a:lnTo>
                      <a:pt x="14323" y="0"/>
                    </a:lnTo>
                    <a:close/>
                    <a:moveTo>
                      <a:pt x="15351" y="0"/>
                    </a:moveTo>
                    <a:lnTo>
                      <a:pt x="15351" y="2266"/>
                    </a:lnTo>
                    <a:lnTo>
                      <a:pt x="16243" y="2266"/>
                    </a:lnTo>
                    <a:lnTo>
                      <a:pt x="16243" y="0"/>
                    </a:lnTo>
                    <a:close/>
                    <a:moveTo>
                      <a:pt x="17270" y="0"/>
                    </a:moveTo>
                    <a:lnTo>
                      <a:pt x="17270" y="2266"/>
                    </a:lnTo>
                    <a:lnTo>
                      <a:pt x="18162" y="2266"/>
                    </a:lnTo>
                    <a:lnTo>
                      <a:pt x="181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57" name="Google Shape;4057;p71"/>
              <p:cNvSpPr/>
              <p:nvPr/>
            </p:nvSpPr>
            <p:spPr>
              <a:xfrm>
                <a:off x="5441875" y="2121825"/>
                <a:ext cx="4191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16764" h="763" extrusionOk="0">
                    <a:moveTo>
                      <a:pt x="661" y="1"/>
                    </a:moveTo>
                    <a:cubicBezTo>
                      <a:pt x="367" y="1"/>
                      <a:pt x="1" y="379"/>
                      <a:pt x="395" y="681"/>
                    </a:cubicBezTo>
                    <a:cubicBezTo>
                      <a:pt x="468" y="737"/>
                      <a:pt x="541" y="762"/>
                      <a:pt x="610" y="762"/>
                    </a:cubicBezTo>
                    <a:cubicBezTo>
                      <a:pt x="848" y="762"/>
                      <a:pt x="1030" y="471"/>
                      <a:pt x="923" y="202"/>
                    </a:cubicBezTo>
                    <a:cubicBezTo>
                      <a:pt x="880" y="59"/>
                      <a:pt x="776" y="1"/>
                      <a:pt x="661" y="1"/>
                    </a:cubicBezTo>
                    <a:close/>
                    <a:moveTo>
                      <a:pt x="2092" y="1"/>
                    </a:moveTo>
                    <a:cubicBezTo>
                      <a:pt x="1798" y="1"/>
                      <a:pt x="1432" y="379"/>
                      <a:pt x="1825" y="681"/>
                    </a:cubicBezTo>
                    <a:cubicBezTo>
                      <a:pt x="1898" y="737"/>
                      <a:pt x="1972" y="762"/>
                      <a:pt x="2041" y="762"/>
                    </a:cubicBezTo>
                    <a:cubicBezTo>
                      <a:pt x="2279" y="762"/>
                      <a:pt x="2461" y="471"/>
                      <a:pt x="2354" y="202"/>
                    </a:cubicBezTo>
                    <a:cubicBezTo>
                      <a:pt x="2311" y="59"/>
                      <a:pt x="2207" y="1"/>
                      <a:pt x="2092" y="1"/>
                    </a:cubicBezTo>
                    <a:close/>
                    <a:moveTo>
                      <a:pt x="3522" y="1"/>
                    </a:moveTo>
                    <a:cubicBezTo>
                      <a:pt x="3228" y="1"/>
                      <a:pt x="2862" y="379"/>
                      <a:pt x="3256" y="681"/>
                    </a:cubicBezTo>
                    <a:cubicBezTo>
                      <a:pt x="3329" y="737"/>
                      <a:pt x="3403" y="762"/>
                      <a:pt x="3471" y="762"/>
                    </a:cubicBezTo>
                    <a:cubicBezTo>
                      <a:pt x="3709" y="762"/>
                      <a:pt x="3890" y="471"/>
                      <a:pt x="3784" y="202"/>
                    </a:cubicBezTo>
                    <a:cubicBezTo>
                      <a:pt x="3741" y="59"/>
                      <a:pt x="3637" y="1"/>
                      <a:pt x="3522" y="1"/>
                    </a:cubicBezTo>
                    <a:close/>
                    <a:moveTo>
                      <a:pt x="4953" y="1"/>
                    </a:moveTo>
                    <a:cubicBezTo>
                      <a:pt x="4659" y="1"/>
                      <a:pt x="4293" y="379"/>
                      <a:pt x="4686" y="681"/>
                    </a:cubicBezTo>
                    <a:cubicBezTo>
                      <a:pt x="4759" y="737"/>
                      <a:pt x="4833" y="762"/>
                      <a:pt x="4902" y="762"/>
                    </a:cubicBezTo>
                    <a:cubicBezTo>
                      <a:pt x="5140" y="762"/>
                      <a:pt x="5320" y="471"/>
                      <a:pt x="5215" y="202"/>
                    </a:cubicBezTo>
                    <a:cubicBezTo>
                      <a:pt x="5172" y="59"/>
                      <a:pt x="5068" y="1"/>
                      <a:pt x="4953" y="1"/>
                    </a:cubicBezTo>
                    <a:close/>
                    <a:moveTo>
                      <a:pt x="6383" y="1"/>
                    </a:moveTo>
                    <a:cubicBezTo>
                      <a:pt x="6090" y="1"/>
                      <a:pt x="5723" y="379"/>
                      <a:pt x="6118" y="681"/>
                    </a:cubicBezTo>
                    <a:cubicBezTo>
                      <a:pt x="6190" y="737"/>
                      <a:pt x="6264" y="762"/>
                      <a:pt x="6332" y="762"/>
                    </a:cubicBezTo>
                    <a:cubicBezTo>
                      <a:pt x="6570" y="762"/>
                      <a:pt x="6751" y="471"/>
                      <a:pt x="6645" y="202"/>
                    </a:cubicBezTo>
                    <a:cubicBezTo>
                      <a:pt x="6602" y="59"/>
                      <a:pt x="6498" y="1"/>
                      <a:pt x="6383" y="1"/>
                    </a:cubicBezTo>
                    <a:close/>
                    <a:moveTo>
                      <a:pt x="7813" y="1"/>
                    </a:moveTo>
                    <a:cubicBezTo>
                      <a:pt x="7518" y="1"/>
                      <a:pt x="7152" y="379"/>
                      <a:pt x="7546" y="681"/>
                    </a:cubicBezTo>
                    <a:cubicBezTo>
                      <a:pt x="7619" y="737"/>
                      <a:pt x="7693" y="762"/>
                      <a:pt x="7761" y="762"/>
                    </a:cubicBezTo>
                    <a:cubicBezTo>
                      <a:pt x="8000" y="762"/>
                      <a:pt x="8181" y="471"/>
                      <a:pt x="8075" y="202"/>
                    </a:cubicBezTo>
                    <a:cubicBezTo>
                      <a:pt x="8032" y="59"/>
                      <a:pt x="7928" y="1"/>
                      <a:pt x="7813" y="1"/>
                    </a:cubicBezTo>
                    <a:close/>
                    <a:moveTo>
                      <a:pt x="9243" y="1"/>
                    </a:moveTo>
                    <a:cubicBezTo>
                      <a:pt x="8949" y="1"/>
                      <a:pt x="8583" y="379"/>
                      <a:pt x="8976" y="681"/>
                    </a:cubicBezTo>
                    <a:cubicBezTo>
                      <a:pt x="9049" y="737"/>
                      <a:pt x="9123" y="762"/>
                      <a:pt x="9192" y="762"/>
                    </a:cubicBezTo>
                    <a:cubicBezTo>
                      <a:pt x="9431" y="762"/>
                      <a:pt x="9612" y="471"/>
                      <a:pt x="9505" y="202"/>
                    </a:cubicBezTo>
                    <a:cubicBezTo>
                      <a:pt x="9462" y="59"/>
                      <a:pt x="9358" y="1"/>
                      <a:pt x="9243" y="1"/>
                    </a:cubicBezTo>
                    <a:close/>
                    <a:moveTo>
                      <a:pt x="10674" y="1"/>
                    </a:moveTo>
                    <a:cubicBezTo>
                      <a:pt x="10380" y="1"/>
                      <a:pt x="10013" y="379"/>
                      <a:pt x="10408" y="681"/>
                    </a:cubicBezTo>
                    <a:cubicBezTo>
                      <a:pt x="10480" y="737"/>
                      <a:pt x="10554" y="762"/>
                      <a:pt x="10623" y="762"/>
                    </a:cubicBezTo>
                    <a:cubicBezTo>
                      <a:pt x="10861" y="762"/>
                      <a:pt x="11042" y="471"/>
                      <a:pt x="10936" y="202"/>
                    </a:cubicBezTo>
                    <a:cubicBezTo>
                      <a:pt x="10893" y="59"/>
                      <a:pt x="10789" y="1"/>
                      <a:pt x="10674" y="1"/>
                    </a:cubicBezTo>
                    <a:close/>
                    <a:moveTo>
                      <a:pt x="12104" y="1"/>
                    </a:moveTo>
                    <a:cubicBezTo>
                      <a:pt x="11811" y="1"/>
                      <a:pt x="11444" y="379"/>
                      <a:pt x="11838" y="681"/>
                    </a:cubicBezTo>
                    <a:cubicBezTo>
                      <a:pt x="11911" y="737"/>
                      <a:pt x="11984" y="762"/>
                      <a:pt x="12053" y="762"/>
                    </a:cubicBezTo>
                    <a:cubicBezTo>
                      <a:pt x="12292" y="762"/>
                      <a:pt x="12473" y="471"/>
                      <a:pt x="12366" y="202"/>
                    </a:cubicBezTo>
                    <a:cubicBezTo>
                      <a:pt x="12323" y="59"/>
                      <a:pt x="12219" y="1"/>
                      <a:pt x="12104" y="1"/>
                    </a:cubicBezTo>
                    <a:close/>
                    <a:moveTo>
                      <a:pt x="13535" y="1"/>
                    </a:moveTo>
                    <a:cubicBezTo>
                      <a:pt x="13241" y="1"/>
                      <a:pt x="12874" y="379"/>
                      <a:pt x="13269" y="681"/>
                    </a:cubicBezTo>
                    <a:cubicBezTo>
                      <a:pt x="13342" y="737"/>
                      <a:pt x="13415" y="762"/>
                      <a:pt x="13484" y="762"/>
                    </a:cubicBezTo>
                    <a:cubicBezTo>
                      <a:pt x="13722" y="762"/>
                      <a:pt x="13902" y="471"/>
                      <a:pt x="13797" y="202"/>
                    </a:cubicBezTo>
                    <a:cubicBezTo>
                      <a:pt x="13754" y="59"/>
                      <a:pt x="13650" y="1"/>
                      <a:pt x="13535" y="1"/>
                    </a:cubicBezTo>
                    <a:close/>
                    <a:moveTo>
                      <a:pt x="14965" y="1"/>
                    </a:moveTo>
                    <a:cubicBezTo>
                      <a:pt x="14672" y="1"/>
                      <a:pt x="14305" y="379"/>
                      <a:pt x="14699" y="681"/>
                    </a:cubicBezTo>
                    <a:cubicBezTo>
                      <a:pt x="14772" y="737"/>
                      <a:pt x="14845" y="762"/>
                      <a:pt x="14914" y="762"/>
                    </a:cubicBezTo>
                    <a:cubicBezTo>
                      <a:pt x="15152" y="762"/>
                      <a:pt x="15333" y="471"/>
                      <a:pt x="15227" y="202"/>
                    </a:cubicBezTo>
                    <a:cubicBezTo>
                      <a:pt x="15184" y="59"/>
                      <a:pt x="15080" y="1"/>
                      <a:pt x="14965" y="1"/>
                    </a:cubicBezTo>
                    <a:close/>
                    <a:moveTo>
                      <a:pt x="16396" y="2"/>
                    </a:moveTo>
                    <a:cubicBezTo>
                      <a:pt x="16102" y="2"/>
                      <a:pt x="15736" y="381"/>
                      <a:pt x="16130" y="682"/>
                    </a:cubicBezTo>
                    <a:cubicBezTo>
                      <a:pt x="16202" y="738"/>
                      <a:pt x="16275" y="762"/>
                      <a:pt x="16344" y="762"/>
                    </a:cubicBezTo>
                    <a:cubicBezTo>
                      <a:pt x="16582" y="762"/>
                      <a:pt x="16764" y="472"/>
                      <a:pt x="16658" y="204"/>
                    </a:cubicBezTo>
                    <a:cubicBezTo>
                      <a:pt x="16615" y="61"/>
                      <a:pt x="16511" y="2"/>
                      <a:pt x="16396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58" name="Google Shape;4058;p71"/>
              <p:cNvSpPr/>
              <p:nvPr/>
            </p:nvSpPr>
            <p:spPr>
              <a:xfrm>
                <a:off x="5925700" y="2007450"/>
                <a:ext cx="14575" cy="24410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9764" extrusionOk="0">
                    <a:moveTo>
                      <a:pt x="279" y="0"/>
                    </a:moveTo>
                    <a:cubicBezTo>
                      <a:pt x="242" y="0"/>
                      <a:pt x="203" y="8"/>
                      <a:pt x="163" y="26"/>
                    </a:cubicBezTo>
                    <a:cubicBezTo>
                      <a:pt x="53" y="74"/>
                      <a:pt x="2" y="192"/>
                      <a:pt x="4" y="306"/>
                    </a:cubicBezTo>
                    <a:cubicBezTo>
                      <a:pt x="7" y="467"/>
                      <a:pt x="115" y="578"/>
                      <a:pt x="257" y="578"/>
                    </a:cubicBezTo>
                    <a:cubicBezTo>
                      <a:pt x="280" y="578"/>
                      <a:pt x="305" y="575"/>
                      <a:pt x="330" y="568"/>
                    </a:cubicBezTo>
                    <a:cubicBezTo>
                      <a:pt x="450" y="538"/>
                      <a:pt x="551" y="499"/>
                      <a:pt x="565" y="363"/>
                    </a:cubicBezTo>
                    <a:cubicBezTo>
                      <a:pt x="582" y="180"/>
                      <a:pt x="453" y="0"/>
                      <a:pt x="279" y="0"/>
                    </a:cubicBezTo>
                    <a:close/>
                    <a:moveTo>
                      <a:pt x="278" y="1531"/>
                    </a:moveTo>
                    <a:cubicBezTo>
                      <a:pt x="241" y="1531"/>
                      <a:pt x="202" y="1539"/>
                      <a:pt x="162" y="1557"/>
                    </a:cubicBezTo>
                    <a:cubicBezTo>
                      <a:pt x="52" y="1605"/>
                      <a:pt x="0" y="1723"/>
                      <a:pt x="3" y="1838"/>
                    </a:cubicBezTo>
                    <a:cubicBezTo>
                      <a:pt x="6" y="1999"/>
                      <a:pt x="114" y="2109"/>
                      <a:pt x="257" y="2109"/>
                    </a:cubicBezTo>
                    <a:cubicBezTo>
                      <a:pt x="280" y="2109"/>
                      <a:pt x="304" y="2106"/>
                      <a:pt x="329" y="2100"/>
                    </a:cubicBezTo>
                    <a:cubicBezTo>
                      <a:pt x="450" y="2070"/>
                      <a:pt x="551" y="2030"/>
                      <a:pt x="564" y="1893"/>
                    </a:cubicBezTo>
                    <a:cubicBezTo>
                      <a:pt x="582" y="1711"/>
                      <a:pt x="453" y="1531"/>
                      <a:pt x="278" y="1531"/>
                    </a:cubicBezTo>
                    <a:close/>
                    <a:moveTo>
                      <a:pt x="278" y="3061"/>
                    </a:moveTo>
                    <a:cubicBezTo>
                      <a:pt x="241" y="3061"/>
                      <a:pt x="202" y="3069"/>
                      <a:pt x="162" y="3087"/>
                    </a:cubicBezTo>
                    <a:cubicBezTo>
                      <a:pt x="52" y="3135"/>
                      <a:pt x="0" y="3255"/>
                      <a:pt x="3" y="3368"/>
                    </a:cubicBezTo>
                    <a:cubicBezTo>
                      <a:pt x="6" y="3529"/>
                      <a:pt x="114" y="3640"/>
                      <a:pt x="257" y="3640"/>
                    </a:cubicBezTo>
                    <a:cubicBezTo>
                      <a:pt x="280" y="3640"/>
                      <a:pt x="304" y="3637"/>
                      <a:pt x="329" y="3630"/>
                    </a:cubicBezTo>
                    <a:cubicBezTo>
                      <a:pt x="450" y="3601"/>
                      <a:pt x="551" y="3561"/>
                      <a:pt x="564" y="3424"/>
                    </a:cubicBezTo>
                    <a:cubicBezTo>
                      <a:pt x="582" y="3242"/>
                      <a:pt x="453" y="3061"/>
                      <a:pt x="278" y="3061"/>
                    </a:cubicBezTo>
                    <a:close/>
                    <a:moveTo>
                      <a:pt x="278" y="4593"/>
                    </a:moveTo>
                    <a:cubicBezTo>
                      <a:pt x="241" y="4593"/>
                      <a:pt x="202" y="4601"/>
                      <a:pt x="162" y="4619"/>
                    </a:cubicBezTo>
                    <a:cubicBezTo>
                      <a:pt x="52" y="4667"/>
                      <a:pt x="0" y="4786"/>
                      <a:pt x="3" y="4899"/>
                    </a:cubicBezTo>
                    <a:cubicBezTo>
                      <a:pt x="6" y="5060"/>
                      <a:pt x="114" y="5170"/>
                      <a:pt x="257" y="5170"/>
                    </a:cubicBezTo>
                    <a:cubicBezTo>
                      <a:pt x="280" y="5170"/>
                      <a:pt x="304" y="5167"/>
                      <a:pt x="329" y="5161"/>
                    </a:cubicBezTo>
                    <a:cubicBezTo>
                      <a:pt x="450" y="5132"/>
                      <a:pt x="551" y="5091"/>
                      <a:pt x="564" y="4956"/>
                    </a:cubicBezTo>
                    <a:cubicBezTo>
                      <a:pt x="582" y="4773"/>
                      <a:pt x="453" y="4593"/>
                      <a:pt x="278" y="4593"/>
                    </a:cubicBezTo>
                    <a:close/>
                    <a:moveTo>
                      <a:pt x="278" y="6125"/>
                    </a:moveTo>
                    <a:cubicBezTo>
                      <a:pt x="241" y="6125"/>
                      <a:pt x="202" y="6133"/>
                      <a:pt x="162" y="6150"/>
                    </a:cubicBezTo>
                    <a:cubicBezTo>
                      <a:pt x="52" y="6198"/>
                      <a:pt x="0" y="6317"/>
                      <a:pt x="3" y="6432"/>
                    </a:cubicBezTo>
                    <a:cubicBezTo>
                      <a:pt x="6" y="6593"/>
                      <a:pt x="114" y="6703"/>
                      <a:pt x="257" y="6703"/>
                    </a:cubicBezTo>
                    <a:cubicBezTo>
                      <a:pt x="280" y="6703"/>
                      <a:pt x="304" y="6700"/>
                      <a:pt x="329" y="6694"/>
                    </a:cubicBezTo>
                    <a:cubicBezTo>
                      <a:pt x="450" y="6663"/>
                      <a:pt x="551" y="6623"/>
                      <a:pt x="564" y="6487"/>
                    </a:cubicBezTo>
                    <a:cubicBezTo>
                      <a:pt x="582" y="6305"/>
                      <a:pt x="453" y="6125"/>
                      <a:pt x="278" y="6125"/>
                    </a:cubicBezTo>
                    <a:close/>
                    <a:moveTo>
                      <a:pt x="278" y="7655"/>
                    </a:moveTo>
                    <a:cubicBezTo>
                      <a:pt x="241" y="7655"/>
                      <a:pt x="202" y="7663"/>
                      <a:pt x="162" y="7681"/>
                    </a:cubicBezTo>
                    <a:cubicBezTo>
                      <a:pt x="52" y="7729"/>
                      <a:pt x="0" y="7849"/>
                      <a:pt x="3" y="7962"/>
                    </a:cubicBezTo>
                    <a:cubicBezTo>
                      <a:pt x="6" y="8123"/>
                      <a:pt x="114" y="8233"/>
                      <a:pt x="257" y="8233"/>
                    </a:cubicBezTo>
                    <a:cubicBezTo>
                      <a:pt x="280" y="8233"/>
                      <a:pt x="304" y="8230"/>
                      <a:pt x="329" y="8224"/>
                    </a:cubicBezTo>
                    <a:cubicBezTo>
                      <a:pt x="450" y="8193"/>
                      <a:pt x="551" y="8155"/>
                      <a:pt x="564" y="8018"/>
                    </a:cubicBezTo>
                    <a:cubicBezTo>
                      <a:pt x="582" y="7836"/>
                      <a:pt x="453" y="7655"/>
                      <a:pt x="278" y="7655"/>
                    </a:cubicBezTo>
                    <a:close/>
                    <a:moveTo>
                      <a:pt x="278" y="9187"/>
                    </a:moveTo>
                    <a:cubicBezTo>
                      <a:pt x="241" y="9187"/>
                      <a:pt x="202" y="9195"/>
                      <a:pt x="162" y="9213"/>
                    </a:cubicBezTo>
                    <a:cubicBezTo>
                      <a:pt x="52" y="9261"/>
                      <a:pt x="0" y="9379"/>
                      <a:pt x="3" y="9493"/>
                    </a:cubicBezTo>
                    <a:cubicBezTo>
                      <a:pt x="6" y="9654"/>
                      <a:pt x="114" y="9764"/>
                      <a:pt x="257" y="9764"/>
                    </a:cubicBezTo>
                    <a:cubicBezTo>
                      <a:pt x="280" y="9764"/>
                      <a:pt x="304" y="9761"/>
                      <a:pt x="329" y="9755"/>
                    </a:cubicBezTo>
                    <a:cubicBezTo>
                      <a:pt x="450" y="9724"/>
                      <a:pt x="551" y="9685"/>
                      <a:pt x="564" y="9549"/>
                    </a:cubicBezTo>
                    <a:cubicBezTo>
                      <a:pt x="582" y="9367"/>
                      <a:pt x="453" y="9187"/>
                      <a:pt x="278" y="918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59" name="Google Shape;4059;p71"/>
              <p:cNvSpPr/>
              <p:nvPr/>
            </p:nvSpPr>
            <p:spPr>
              <a:xfrm>
                <a:off x="5985875" y="2027100"/>
                <a:ext cx="78500" cy="204650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8186" extrusionOk="0">
                    <a:moveTo>
                      <a:pt x="1702" y="1918"/>
                    </a:moveTo>
                    <a:cubicBezTo>
                      <a:pt x="1752" y="1918"/>
                      <a:pt x="1799" y="1928"/>
                      <a:pt x="1842" y="1948"/>
                    </a:cubicBezTo>
                    <a:cubicBezTo>
                      <a:pt x="1950" y="2002"/>
                      <a:pt x="2024" y="2125"/>
                      <a:pt x="2029" y="2264"/>
                    </a:cubicBezTo>
                    <a:cubicBezTo>
                      <a:pt x="2033" y="2410"/>
                      <a:pt x="1965" y="2536"/>
                      <a:pt x="1845" y="2606"/>
                    </a:cubicBezTo>
                    <a:cubicBezTo>
                      <a:pt x="1800" y="2632"/>
                      <a:pt x="1698" y="2682"/>
                      <a:pt x="1588" y="2682"/>
                    </a:cubicBezTo>
                    <a:cubicBezTo>
                      <a:pt x="1494" y="2682"/>
                      <a:pt x="1393" y="2644"/>
                      <a:pt x="1321" y="2519"/>
                    </a:cubicBezTo>
                    <a:cubicBezTo>
                      <a:pt x="1254" y="2403"/>
                      <a:pt x="1249" y="2273"/>
                      <a:pt x="1308" y="2157"/>
                    </a:cubicBezTo>
                    <a:cubicBezTo>
                      <a:pt x="1376" y="2027"/>
                      <a:pt x="1510" y="1936"/>
                      <a:pt x="1663" y="1920"/>
                    </a:cubicBezTo>
                    <a:cubicBezTo>
                      <a:pt x="1676" y="1919"/>
                      <a:pt x="1689" y="1918"/>
                      <a:pt x="1702" y="1918"/>
                    </a:cubicBezTo>
                    <a:close/>
                    <a:moveTo>
                      <a:pt x="1703" y="1778"/>
                    </a:moveTo>
                    <a:cubicBezTo>
                      <a:pt x="1685" y="1778"/>
                      <a:pt x="1666" y="1779"/>
                      <a:pt x="1647" y="1781"/>
                    </a:cubicBezTo>
                    <a:cubicBezTo>
                      <a:pt x="1449" y="1803"/>
                      <a:pt x="1271" y="1924"/>
                      <a:pt x="1184" y="2095"/>
                    </a:cubicBezTo>
                    <a:cubicBezTo>
                      <a:pt x="1147" y="2170"/>
                      <a:pt x="1128" y="2248"/>
                      <a:pt x="1128" y="2327"/>
                    </a:cubicBezTo>
                    <a:cubicBezTo>
                      <a:pt x="1128" y="2417"/>
                      <a:pt x="1152" y="2506"/>
                      <a:pt x="1200" y="2589"/>
                    </a:cubicBezTo>
                    <a:cubicBezTo>
                      <a:pt x="1289" y="2743"/>
                      <a:pt x="1429" y="2823"/>
                      <a:pt x="1591" y="2823"/>
                    </a:cubicBezTo>
                    <a:cubicBezTo>
                      <a:pt x="1693" y="2823"/>
                      <a:pt x="1803" y="2791"/>
                      <a:pt x="1915" y="2727"/>
                    </a:cubicBezTo>
                    <a:cubicBezTo>
                      <a:pt x="2080" y="2631"/>
                      <a:pt x="2177" y="2456"/>
                      <a:pt x="2168" y="2258"/>
                    </a:cubicBezTo>
                    <a:cubicBezTo>
                      <a:pt x="2161" y="2066"/>
                      <a:pt x="2058" y="1899"/>
                      <a:pt x="1902" y="1823"/>
                    </a:cubicBezTo>
                    <a:cubicBezTo>
                      <a:pt x="1840" y="1793"/>
                      <a:pt x="1774" y="1778"/>
                      <a:pt x="1703" y="1778"/>
                    </a:cubicBezTo>
                    <a:close/>
                    <a:moveTo>
                      <a:pt x="1563" y="3266"/>
                    </a:moveTo>
                    <a:cubicBezTo>
                      <a:pt x="1907" y="3266"/>
                      <a:pt x="2201" y="3420"/>
                      <a:pt x="2413" y="3716"/>
                    </a:cubicBezTo>
                    <a:cubicBezTo>
                      <a:pt x="2477" y="3809"/>
                      <a:pt x="2522" y="3889"/>
                      <a:pt x="2521" y="4088"/>
                    </a:cubicBezTo>
                    <a:lnTo>
                      <a:pt x="2521" y="4091"/>
                    </a:lnTo>
                    <a:cubicBezTo>
                      <a:pt x="2521" y="4245"/>
                      <a:pt x="2510" y="4357"/>
                      <a:pt x="2450" y="4472"/>
                    </a:cubicBezTo>
                    <a:cubicBezTo>
                      <a:pt x="2298" y="4773"/>
                      <a:pt x="2012" y="4878"/>
                      <a:pt x="1732" y="4878"/>
                    </a:cubicBezTo>
                    <a:cubicBezTo>
                      <a:pt x="1608" y="4878"/>
                      <a:pt x="1486" y="4857"/>
                      <a:pt x="1377" y="4824"/>
                    </a:cubicBezTo>
                    <a:cubicBezTo>
                      <a:pt x="1157" y="4758"/>
                      <a:pt x="971" y="4593"/>
                      <a:pt x="867" y="4371"/>
                    </a:cubicBezTo>
                    <a:cubicBezTo>
                      <a:pt x="756" y="4139"/>
                      <a:pt x="747" y="3872"/>
                      <a:pt x="842" y="3643"/>
                    </a:cubicBezTo>
                    <a:cubicBezTo>
                      <a:pt x="957" y="3364"/>
                      <a:pt x="1249" y="3287"/>
                      <a:pt x="1476" y="3269"/>
                    </a:cubicBezTo>
                    <a:cubicBezTo>
                      <a:pt x="1505" y="3267"/>
                      <a:pt x="1534" y="3266"/>
                      <a:pt x="1563" y="3266"/>
                    </a:cubicBezTo>
                    <a:close/>
                    <a:moveTo>
                      <a:pt x="1561" y="3128"/>
                    </a:moveTo>
                    <a:cubicBezTo>
                      <a:pt x="1528" y="3128"/>
                      <a:pt x="1496" y="3130"/>
                      <a:pt x="1463" y="3132"/>
                    </a:cubicBezTo>
                    <a:cubicBezTo>
                      <a:pt x="1084" y="3160"/>
                      <a:pt x="825" y="3319"/>
                      <a:pt x="712" y="3592"/>
                    </a:cubicBezTo>
                    <a:cubicBezTo>
                      <a:pt x="663" y="3713"/>
                      <a:pt x="638" y="3845"/>
                      <a:pt x="638" y="3975"/>
                    </a:cubicBezTo>
                    <a:cubicBezTo>
                      <a:pt x="638" y="4130"/>
                      <a:pt x="672" y="4285"/>
                      <a:pt x="740" y="4432"/>
                    </a:cubicBezTo>
                    <a:cubicBezTo>
                      <a:pt x="862" y="4688"/>
                      <a:pt x="1078" y="4879"/>
                      <a:pt x="1335" y="4958"/>
                    </a:cubicBezTo>
                    <a:cubicBezTo>
                      <a:pt x="1458" y="4996"/>
                      <a:pt x="1595" y="5019"/>
                      <a:pt x="1734" y="5019"/>
                    </a:cubicBezTo>
                    <a:cubicBezTo>
                      <a:pt x="2058" y="5019"/>
                      <a:pt x="2391" y="4894"/>
                      <a:pt x="2573" y="4537"/>
                    </a:cubicBezTo>
                    <a:cubicBezTo>
                      <a:pt x="2654" y="4380"/>
                      <a:pt x="2660" y="4231"/>
                      <a:pt x="2660" y="4092"/>
                    </a:cubicBezTo>
                    <a:lnTo>
                      <a:pt x="2660" y="4091"/>
                    </a:lnTo>
                    <a:cubicBezTo>
                      <a:pt x="2660" y="3851"/>
                      <a:pt x="2600" y="3744"/>
                      <a:pt x="2526" y="3637"/>
                    </a:cubicBezTo>
                    <a:lnTo>
                      <a:pt x="2525" y="3636"/>
                    </a:lnTo>
                    <a:cubicBezTo>
                      <a:pt x="2288" y="3306"/>
                      <a:pt x="1948" y="3128"/>
                      <a:pt x="1561" y="3128"/>
                    </a:cubicBezTo>
                    <a:close/>
                    <a:moveTo>
                      <a:pt x="1588" y="5516"/>
                    </a:moveTo>
                    <a:cubicBezTo>
                      <a:pt x="1698" y="5516"/>
                      <a:pt x="1800" y="5567"/>
                      <a:pt x="1845" y="5593"/>
                    </a:cubicBezTo>
                    <a:cubicBezTo>
                      <a:pt x="1961" y="5660"/>
                      <a:pt x="2029" y="5782"/>
                      <a:pt x="2029" y="5921"/>
                    </a:cubicBezTo>
                    <a:lnTo>
                      <a:pt x="2029" y="5936"/>
                    </a:lnTo>
                    <a:cubicBezTo>
                      <a:pt x="2024" y="6075"/>
                      <a:pt x="1950" y="6199"/>
                      <a:pt x="1842" y="6251"/>
                    </a:cubicBezTo>
                    <a:cubicBezTo>
                      <a:pt x="1800" y="6271"/>
                      <a:pt x="1754" y="6281"/>
                      <a:pt x="1704" y="6281"/>
                    </a:cubicBezTo>
                    <a:cubicBezTo>
                      <a:pt x="1691" y="6281"/>
                      <a:pt x="1677" y="6280"/>
                      <a:pt x="1663" y="6279"/>
                    </a:cubicBezTo>
                    <a:cubicBezTo>
                      <a:pt x="1510" y="6263"/>
                      <a:pt x="1376" y="6172"/>
                      <a:pt x="1308" y="6042"/>
                    </a:cubicBezTo>
                    <a:cubicBezTo>
                      <a:pt x="1248" y="5925"/>
                      <a:pt x="1254" y="5796"/>
                      <a:pt x="1321" y="5680"/>
                    </a:cubicBezTo>
                    <a:cubicBezTo>
                      <a:pt x="1393" y="5554"/>
                      <a:pt x="1493" y="5516"/>
                      <a:pt x="1588" y="5516"/>
                    </a:cubicBezTo>
                    <a:close/>
                    <a:moveTo>
                      <a:pt x="1591" y="5377"/>
                    </a:moveTo>
                    <a:cubicBezTo>
                      <a:pt x="1429" y="5377"/>
                      <a:pt x="1289" y="5457"/>
                      <a:pt x="1200" y="5610"/>
                    </a:cubicBezTo>
                    <a:cubicBezTo>
                      <a:pt x="1152" y="5694"/>
                      <a:pt x="1128" y="5783"/>
                      <a:pt x="1128" y="5872"/>
                    </a:cubicBezTo>
                    <a:cubicBezTo>
                      <a:pt x="1128" y="5952"/>
                      <a:pt x="1147" y="6031"/>
                      <a:pt x="1184" y="6106"/>
                    </a:cubicBezTo>
                    <a:cubicBezTo>
                      <a:pt x="1271" y="6278"/>
                      <a:pt x="1449" y="6397"/>
                      <a:pt x="1647" y="6418"/>
                    </a:cubicBezTo>
                    <a:cubicBezTo>
                      <a:pt x="1666" y="6420"/>
                      <a:pt x="1685" y="6421"/>
                      <a:pt x="1703" y="6421"/>
                    </a:cubicBezTo>
                    <a:cubicBezTo>
                      <a:pt x="1774" y="6421"/>
                      <a:pt x="1841" y="6406"/>
                      <a:pt x="1902" y="6376"/>
                    </a:cubicBezTo>
                    <a:cubicBezTo>
                      <a:pt x="2060" y="6300"/>
                      <a:pt x="2162" y="6133"/>
                      <a:pt x="2168" y="5941"/>
                    </a:cubicBezTo>
                    <a:cubicBezTo>
                      <a:pt x="2174" y="5743"/>
                      <a:pt x="2080" y="5568"/>
                      <a:pt x="1915" y="5472"/>
                    </a:cubicBezTo>
                    <a:cubicBezTo>
                      <a:pt x="1803" y="5408"/>
                      <a:pt x="1693" y="5377"/>
                      <a:pt x="1591" y="5377"/>
                    </a:cubicBezTo>
                    <a:close/>
                    <a:moveTo>
                      <a:pt x="1569" y="674"/>
                    </a:moveTo>
                    <a:cubicBezTo>
                      <a:pt x="1814" y="1241"/>
                      <a:pt x="2356" y="1651"/>
                      <a:pt x="3000" y="1702"/>
                    </a:cubicBezTo>
                    <a:lnTo>
                      <a:pt x="3000" y="6482"/>
                    </a:lnTo>
                    <a:cubicBezTo>
                      <a:pt x="2356" y="6534"/>
                      <a:pt x="1814" y="6943"/>
                      <a:pt x="1569" y="7510"/>
                    </a:cubicBezTo>
                    <a:cubicBezTo>
                      <a:pt x="1324" y="6943"/>
                      <a:pt x="782" y="6534"/>
                      <a:pt x="139" y="6482"/>
                    </a:cubicBezTo>
                    <a:lnTo>
                      <a:pt x="139" y="1702"/>
                    </a:lnTo>
                    <a:cubicBezTo>
                      <a:pt x="782" y="1651"/>
                      <a:pt x="1324" y="1241"/>
                      <a:pt x="1569" y="674"/>
                    </a:cubicBezTo>
                    <a:close/>
                    <a:moveTo>
                      <a:pt x="1569" y="0"/>
                    </a:moveTo>
                    <a:cubicBezTo>
                      <a:pt x="1569" y="867"/>
                      <a:pt x="866" y="1571"/>
                      <a:pt x="0" y="1571"/>
                    </a:cubicBezTo>
                    <a:lnTo>
                      <a:pt x="0" y="6616"/>
                    </a:lnTo>
                    <a:cubicBezTo>
                      <a:pt x="866" y="6616"/>
                      <a:pt x="1569" y="7320"/>
                      <a:pt x="1569" y="8186"/>
                    </a:cubicBezTo>
                    <a:cubicBezTo>
                      <a:pt x="1569" y="7320"/>
                      <a:pt x="2271" y="6616"/>
                      <a:pt x="3139" y="6616"/>
                    </a:cubicBezTo>
                    <a:lnTo>
                      <a:pt x="3139" y="1571"/>
                    </a:lnTo>
                    <a:cubicBezTo>
                      <a:pt x="2273" y="1571"/>
                      <a:pt x="1569" y="867"/>
                      <a:pt x="1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4060" name="Google Shape;4060;p71"/>
              <p:cNvGrpSpPr/>
              <p:nvPr/>
            </p:nvGrpSpPr>
            <p:grpSpPr>
              <a:xfrm>
                <a:off x="5371850" y="2007450"/>
                <a:ext cx="14575" cy="244100"/>
                <a:chOff x="5371850" y="2007450"/>
                <a:chExt cx="14575" cy="244100"/>
              </a:xfrm>
            </p:grpSpPr>
            <p:sp>
              <p:nvSpPr>
                <p:cNvPr id="4061" name="Google Shape;4061;p71"/>
                <p:cNvSpPr/>
                <p:nvPr/>
              </p:nvSpPr>
              <p:spPr>
                <a:xfrm>
                  <a:off x="5371850" y="2007450"/>
                  <a:ext cx="14575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578" extrusionOk="0">
                      <a:moveTo>
                        <a:pt x="278" y="0"/>
                      </a:moveTo>
                      <a:cubicBezTo>
                        <a:pt x="241" y="0"/>
                        <a:pt x="202" y="8"/>
                        <a:pt x="162" y="26"/>
                      </a:cubicBezTo>
                      <a:cubicBezTo>
                        <a:pt x="53" y="74"/>
                        <a:pt x="0" y="193"/>
                        <a:pt x="4" y="306"/>
                      </a:cubicBezTo>
                      <a:cubicBezTo>
                        <a:pt x="6" y="467"/>
                        <a:pt x="115" y="578"/>
                        <a:pt x="257" y="578"/>
                      </a:cubicBezTo>
                      <a:cubicBezTo>
                        <a:pt x="280" y="578"/>
                        <a:pt x="305" y="575"/>
                        <a:pt x="330" y="568"/>
                      </a:cubicBezTo>
                      <a:cubicBezTo>
                        <a:pt x="450" y="538"/>
                        <a:pt x="551" y="499"/>
                        <a:pt x="565" y="363"/>
                      </a:cubicBezTo>
                      <a:cubicBezTo>
                        <a:pt x="583" y="181"/>
                        <a:pt x="453" y="0"/>
                        <a:pt x="27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062" name="Google Shape;4062;p71"/>
                <p:cNvSpPr/>
                <p:nvPr/>
              </p:nvSpPr>
              <p:spPr>
                <a:xfrm>
                  <a:off x="5371850" y="2045700"/>
                  <a:ext cx="14575" cy="1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579" extrusionOk="0">
                      <a:moveTo>
                        <a:pt x="278" y="1"/>
                      </a:moveTo>
                      <a:cubicBezTo>
                        <a:pt x="241" y="1"/>
                        <a:pt x="202" y="9"/>
                        <a:pt x="162" y="27"/>
                      </a:cubicBezTo>
                      <a:cubicBezTo>
                        <a:pt x="53" y="75"/>
                        <a:pt x="0" y="193"/>
                        <a:pt x="4" y="308"/>
                      </a:cubicBezTo>
                      <a:cubicBezTo>
                        <a:pt x="6" y="469"/>
                        <a:pt x="115" y="579"/>
                        <a:pt x="257" y="579"/>
                      </a:cubicBezTo>
                      <a:cubicBezTo>
                        <a:pt x="281" y="579"/>
                        <a:pt x="305" y="576"/>
                        <a:pt x="330" y="570"/>
                      </a:cubicBezTo>
                      <a:cubicBezTo>
                        <a:pt x="450" y="540"/>
                        <a:pt x="551" y="500"/>
                        <a:pt x="565" y="363"/>
                      </a:cubicBezTo>
                      <a:cubicBezTo>
                        <a:pt x="583" y="181"/>
                        <a:pt x="453" y="1"/>
                        <a:pt x="27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063" name="Google Shape;4063;p71"/>
                <p:cNvSpPr/>
                <p:nvPr/>
              </p:nvSpPr>
              <p:spPr>
                <a:xfrm>
                  <a:off x="5371850" y="2083975"/>
                  <a:ext cx="14575" cy="1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579" extrusionOk="0">
                      <a:moveTo>
                        <a:pt x="278" y="0"/>
                      </a:moveTo>
                      <a:cubicBezTo>
                        <a:pt x="241" y="0"/>
                        <a:pt x="202" y="8"/>
                        <a:pt x="162" y="26"/>
                      </a:cubicBezTo>
                      <a:cubicBezTo>
                        <a:pt x="53" y="74"/>
                        <a:pt x="0" y="194"/>
                        <a:pt x="4" y="307"/>
                      </a:cubicBezTo>
                      <a:cubicBezTo>
                        <a:pt x="6" y="468"/>
                        <a:pt x="115" y="579"/>
                        <a:pt x="257" y="579"/>
                      </a:cubicBezTo>
                      <a:cubicBezTo>
                        <a:pt x="281" y="579"/>
                        <a:pt x="305" y="576"/>
                        <a:pt x="330" y="569"/>
                      </a:cubicBezTo>
                      <a:cubicBezTo>
                        <a:pt x="450" y="540"/>
                        <a:pt x="551" y="500"/>
                        <a:pt x="565" y="363"/>
                      </a:cubicBezTo>
                      <a:cubicBezTo>
                        <a:pt x="583" y="181"/>
                        <a:pt x="453" y="0"/>
                        <a:pt x="27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064" name="Google Shape;4064;p71"/>
                <p:cNvSpPr/>
                <p:nvPr/>
              </p:nvSpPr>
              <p:spPr>
                <a:xfrm>
                  <a:off x="5371850" y="2122250"/>
                  <a:ext cx="14575" cy="1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579" extrusionOk="0">
                      <a:moveTo>
                        <a:pt x="278" y="1"/>
                      </a:moveTo>
                      <a:cubicBezTo>
                        <a:pt x="241" y="1"/>
                        <a:pt x="202" y="9"/>
                        <a:pt x="162" y="27"/>
                      </a:cubicBezTo>
                      <a:cubicBezTo>
                        <a:pt x="53" y="75"/>
                        <a:pt x="0" y="194"/>
                        <a:pt x="4" y="307"/>
                      </a:cubicBezTo>
                      <a:cubicBezTo>
                        <a:pt x="6" y="468"/>
                        <a:pt x="115" y="578"/>
                        <a:pt x="257" y="578"/>
                      </a:cubicBezTo>
                      <a:cubicBezTo>
                        <a:pt x="281" y="578"/>
                        <a:pt x="305" y="575"/>
                        <a:pt x="330" y="569"/>
                      </a:cubicBezTo>
                      <a:cubicBezTo>
                        <a:pt x="450" y="540"/>
                        <a:pt x="551" y="499"/>
                        <a:pt x="565" y="364"/>
                      </a:cubicBezTo>
                      <a:cubicBezTo>
                        <a:pt x="583" y="181"/>
                        <a:pt x="453" y="1"/>
                        <a:pt x="27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065" name="Google Shape;4065;p71"/>
                <p:cNvSpPr/>
                <p:nvPr/>
              </p:nvSpPr>
              <p:spPr>
                <a:xfrm>
                  <a:off x="5371850" y="2160550"/>
                  <a:ext cx="14575" cy="1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579" extrusionOk="0">
                      <a:moveTo>
                        <a:pt x="278" y="1"/>
                      </a:moveTo>
                      <a:cubicBezTo>
                        <a:pt x="241" y="1"/>
                        <a:pt x="202" y="9"/>
                        <a:pt x="162" y="26"/>
                      </a:cubicBezTo>
                      <a:cubicBezTo>
                        <a:pt x="53" y="74"/>
                        <a:pt x="0" y="193"/>
                        <a:pt x="4" y="308"/>
                      </a:cubicBezTo>
                      <a:cubicBezTo>
                        <a:pt x="6" y="469"/>
                        <a:pt x="115" y="579"/>
                        <a:pt x="257" y="579"/>
                      </a:cubicBezTo>
                      <a:cubicBezTo>
                        <a:pt x="281" y="579"/>
                        <a:pt x="305" y="576"/>
                        <a:pt x="330" y="570"/>
                      </a:cubicBezTo>
                      <a:cubicBezTo>
                        <a:pt x="450" y="539"/>
                        <a:pt x="551" y="499"/>
                        <a:pt x="565" y="363"/>
                      </a:cubicBezTo>
                      <a:cubicBezTo>
                        <a:pt x="583" y="181"/>
                        <a:pt x="453" y="1"/>
                        <a:pt x="27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066" name="Google Shape;4066;p71"/>
                <p:cNvSpPr/>
                <p:nvPr/>
              </p:nvSpPr>
              <p:spPr>
                <a:xfrm>
                  <a:off x="5371850" y="2198825"/>
                  <a:ext cx="14575" cy="1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579" extrusionOk="0">
                      <a:moveTo>
                        <a:pt x="278" y="0"/>
                      </a:moveTo>
                      <a:cubicBezTo>
                        <a:pt x="241" y="0"/>
                        <a:pt x="202" y="8"/>
                        <a:pt x="162" y="26"/>
                      </a:cubicBezTo>
                      <a:cubicBezTo>
                        <a:pt x="53" y="74"/>
                        <a:pt x="0" y="194"/>
                        <a:pt x="4" y="307"/>
                      </a:cubicBezTo>
                      <a:cubicBezTo>
                        <a:pt x="6" y="468"/>
                        <a:pt x="115" y="578"/>
                        <a:pt x="257" y="578"/>
                      </a:cubicBezTo>
                      <a:cubicBezTo>
                        <a:pt x="281" y="578"/>
                        <a:pt x="305" y="575"/>
                        <a:pt x="330" y="569"/>
                      </a:cubicBezTo>
                      <a:cubicBezTo>
                        <a:pt x="450" y="538"/>
                        <a:pt x="551" y="500"/>
                        <a:pt x="565" y="363"/>
                      </a:cubicBezTo>
                      <a:cubicBezTo>
                        <a:pt x="583" y="181"/>
                        <a:pt x="453" y="0"/>
                        <a:pt x="27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067" name="Google Shape;4067;p71"/>
                <p:cNvSpPr/>
                <p:nvPr/>
              </p:nvSpPr>
              <p:spPr>
                <a:xfrm>
                  <a:off x="5371850" y="2237100"/>
                  <a:ext cx="14575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578" extrusionOk="0">
                      <a:moveTo>
                        <a:pt x="278" y="1"/>
                      </a:moveTo>
                      <a:cubicBezTo>
                        <a:pt x="241" y="1"/>
                        <a:pt x="202" y="9"/>
                        <a:pt x="162" y="27"/>
                      </a:cubicBezTo>
                      <a:cubicBezTo>
                        <a:pt x="53" y="75"/>
                        <a:pt x="0" y="193"/>
                        <a:pt x="4" y="307"/>
                      </a:cubicBezTo>
                      <a:cubicBezTo>
                        <a:pt x="6" y="468"/>
                        <a:pt x="115" y="578"/>
                        <a:pt x="257" y="578"/>
                      </a:cubicBezTo>
                      <a:cubicBezTo>
                        <a:pt x="281" y="578"/>
                        <a:pt x="305" y="575"/>
                        <a:pt x="330" y="569"/>
                      </a:cubicBezTo>
                      <a:cubicBezTo>
                        <a:pt x="450" y="538"/>
                        <a:pt x="551" y="499"/>
                        <a:pt x="565" y="363"/>
                      </a:cubicBezTo>
                      <a:cubicBezTo>
                        <a:pt x="583" y="181"/>
                        <a:pt x="453" y="1"/>
                        <a:pt x="27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4068" name="Google Shape;4068;p71"/>
              <p:cNvSpPr/>
              <p:nvPr/>
            </p:nvSpPr>
            <p:spPr>
              <a:xfrm>
                <a:off x="5250450" y="2027100"/>
                <a:ext cx="78500" cy="204650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8186" extrusionOk="0">
                    <a:moveTo>
                      <a:pt x="1622" y="1918"/>
                    </a:moveTo>
                    <a:cubicBezTo>
                      <a:pt x="1673" y="1918"/>
                      <a:pt x="1720" y="1928"/>
                      <a:pt x="1763" y="1948"/>
                    </a:cubicBezTo>
                    <a:cubicBezTo>
                      <a:pt x="1871" y="2002"/>
                      <a:pt x="1945" y="2125"/>
                      <a:pt x="1950" y="2264"/>
                    </a:cubicBezTo>
                    <a:cubicBezTo>
                      <a:pt x="1958" y="2408"/>
                      <a:pt x="1886" y="2536"/>
                      <a:pt x="1765" y="2606"/>
                    </a:cubicBezTo>
                    <a:cubicBezTo>
                      <a:pt x="1721" y="2632"/>
                      <a:pt x="1619" y="2682"/>
                      <a:pt x="1509" y="2682"/>
                    </a:cubicBezTo>
                    <a:cubicBezTo>
                      <a:pt x="1414" y="2682"/>
                      <a:pt x="1314" y="2644"/>
                      <a:pt x="1241" y="2519"/>
                    </a:cubicBezTo>
                    <a:cubicBezTo>
                      <a:pt x="1175" y="2403"/>
                      <a:pt x="1171" y="2274"/>
                      <a:pt x="1229" y="2157"/>
                    </a:cubicBezTo>
                    <a:cubicBezTo>
                      <a:pt x="1296" y="2027"/>
                      <a:pt x="1431" y="1936"/>
                      <a:pt x="1584" y="1920"/>
                    </a:cubicBezTo>
                    <a:cubicBezTo>
                      <a:pt x="1597" y="1919"/>
                      <a:pt x="1610" y="1918"/>
                      <a:pt x="1622" y="1918"/>
                    </a:cubicBezTo>
                    <a:close/>
                    <a:moveTo>
                      <a:pt x="1623" y="1778"/>
                    </a:moveTo>
                    <a:cubicBezTo>
                      <a:pt x="1605" y="1778"/>
                      <a:pt x="1586" y="1779"/>
                      <a:pt x="1567" y="1781"/>
                    </a:cubicBezTo>
                    <a:cubicBezTo>
                      <a:pt x="1370" y="1803"/>
                      <a:pt x="1192" y="1924"/>
                      <a:pt x="1105" y="2095"/>
                    </a:cubicBezTo>
                    <a:cubicBezTo>
                      <a:pt x="1068" y="2170"/>
                      <a:pt x="1049" y="2248"/>
                      <a:pt x="1049" y="2327"/>
                    </a:cubicBezTo>
                    <a:cubicBezTo>
                      <a:pt x="1049" y="2417"/>
                      <a:pt x="1073" y="2506"/>
                      <a:pt x="1121" y="2589"/>
                    </a:cubicBezTo>
                    <a:cubicBezTo>
                      <a:pt x="1210" y="2743"/>
                      <a:pt x="1350" y="2823"/>
                      <a:pt x="1512" y="2823"/>
                    </a:cubicBezTo>
                    <a:cubicBezTo>
                      <a:pt x="1614" y="2823"/>
                      <a:pt x="1724" y="2791"/>
                      <a:pt x="1835" y="2727"/>
                    </a:cubicBezTo>
                    <a:cubicBezTo>
                      <a:pt x="2001" y="2631"/>
                      <a:pt x="2096" y="2455"/>
                      <a:pt x="2089" y="2258"/>
                    </a:cubicBezTo>
                    <a:cubicBezTo>
                      <a:pt x="2081" y="2066"/>
                      <a:pt x="1979" y="1899"/>
                      <a:pt x="1823" y="1823"/>
                    </a:cubicBezTo>
                    <a:cubicBezTo>
                      <a:pt x="1761" y="1793"/>
                      <a:pt x="1694" y="1778"/>
                      <a:pt x="1623" y="1778"/>
                    </a:cubicBezTo>
                    <a:close/>
                    <a:moveTo>
                      <a:pt x="1657" y="3319"/>
                    </a:moveTo>
                    <a:cubicBezTo>
                      <a:pt x="1935" y="3319"/>
                      <a:pt x="2219" y="3424"/>
                      <a:pt x="2373" y="3725"/>
                    </a:cubicBezTo>
                    <a:cubicBezTo>
                      <a:pt x="2432" y="3843"/>
                      <a:pt x="2443" y="3954"/>
                      <a:pt x="2443" y="4108"/>
                    </a:cubicBezTo>
                    <a:cubicBezTo>
                      <a:pt x="2443" y="4309"/>
                      <a:pt x="2397" y="4390"/>
                      <a:pt x="2335" y="4482"/>
                    </a:cubicBezTo>
                    <a:cubicBezTo>
                      <a:pt x="2124" y="4777"/>
                      <a:pt x="1832" y="4931"/>
                      <a:pt x="1488" y="4931"/>
                    </a:cubicBezTo>
                    <a:cubicBezTo>
                      <a:pt x="1458" y="4931"/>
                      <a:pt x="1428" y="4930"/>
                      <a:pt x="1397" y="4928"/>
                    </a:cubicBezTo>
                    <a:cubicBezTo>
                      <a:pt x="1172" y="4911"/>
                      <a:pt x="879" y="4832"/>
                      <a:pt x="764" y="4554"/>
                    </a:cubicBezTo>
                    <a:cubicBezTo>
                      <a:pt x="670" y="4326"/>
                      <a:pt x="680" y="4059"/>
                      <a:pt x="790" y="3826"/>
                    </a:cubicBezTo>
                    <a:cubicBezTo>
                      <a:pt x="894" y="3606"/>
                      <a:pt x="1080" y="3440"/>
                      <a:pt x="1299" y="3374"/>
                    </a:cubicBezTo>
                    <a:cubicBezTo>
                      <a:pt x="1409" y="3340"/>
                      <a:pt x="1532" y="3319"/>
                      <a:pt x="1657" y="3319"/>
                    </a:cubicBezTo>
                    <a:close/>
                    <a:moveTo>
                      <a:pt x="1656" y="3181"/>
                    </a:moveTo>
                    <a:cubicBezTo>
                      <a:pt x="1517" y="3181"/>
                      <a:pt x="1379" y="3204"/>
                      <a:pt x="1256" y="3241"/>
                    </a:cubicBezTo>
                    <a:cubicBezTo>
                      <a:pt x="1000" y="3319"/>
                      <a:pt x="782" y="3512"/>
                      <a:pt x="662" y="3769"/>
                    </a:cubicBezTo>
                    <a:cubicBezTo>
                      <a:pt x="593" y="3913"/>
                      <a:pt x="558" y="4069"/>
                      <a:pt x="558" y="4224"/>
                    </a:cubicBezTo>
                    <a:cubicBezTo>
                      <a:pt x="558" y="4357"/>
                      <a:pt x="583" y="4486"/>
                      <a:pt x="632" y="4608"/>
                    </a:cubicBezTo>
                    <a:cubicBezTo>
                      <a:pt x="743" y="4881"/>
                      <a:pt x="1004" y="5039"/>
                      <a:pt x="1383" y="5068"/>
                    </a:cubicBezTo>
                    <a:cubicBezTo>
                      <a:pt x="1416" y="5071"/>
                      <a:pt x="1449" y="5072"/>
                      <a:pt x="1481" y="5072"/>
                    </a:cubicBezTo>
                    <a:cubicBezTo>
                      <a:pt x="1869" y="5072"/>
                      <a:pt x="2207" y="4893"/>
                      <a:pt x="2445" y="4563"/>
                    </a:cubicBezTo>
                    <a:lnTo>
                      <a:pt x="2446" y="4562"/>
                    </a:lnTo>
                    <a:cubicBezTo>
                      <a:pt x="2519" y="4456"/>
                      <a:pt x="2581" y="4348"/>
                      <a:pt x="2581" y="4108"/>
                    </a:cubicBezTo>
                    <a:cubicBezTo>
                      <a:pt x="2581" y="3969"/>
                      <a:pt x="2574" y="3819"/>
                      <a:pt x="2494" y="3663"/>
                    </a:cubicBezTo>
                    <a:cubicBezTo>
                      <a:pt x="2313" y="3305"/>
                      <a:pt x="1980" y="3181"/>
                      <a:pt x="1656" y="3181"/>
                    </a:cubicBezTo>
                    <a:close/>
                    <a:moveTo>
                      <a:pt x="1509" y="5516"/>
                    </a:moveTo>
                    <a:cubicBezTo>
                      <a:pt x="1618" y="5516"/>
                      <a:pt x="1721" y="5567"/>
                      <a:pt x="1765" y="5593"/>
                    </a:cubicBezTo>
                    <a:cubicBezTo>
                      <a:pt x="1882" y="5660"/>
                      <a:pt x="1950" y="5782"/>
                      <a:pt x="1950" y="5921"/>
                    </a:cubicBezTo>
                    <a:lnTo>
                      <a:pt x="1950" y="5936"/>
                    </a:lnTo>
                    <a:cubicBezTo>
                      <a:pt x="1944" y="6075"/>
                      <a:pt x="1871" y="6199"/>
                      <a:pt x="1763" y="6251"/>
                    </a:cubicBezTo>
                    <a:cubicBezTo>
                      <a:pt x="1722" y="6271"/>
                      <a:pt x="1675" y="6281"/>
                      <a:pt x="1624" y="6281"/>
                    </a:cubicBezTo>
                    <a:cubicBezTo>
                      <a:pt x="1611" y="6281"/>
                      <a:pt x="1597" y="6280"/>
                      <a:pt x="1584" y="6279"/>
                    </a:cubicBezTo>
                    <a:cubicBezTo>
                      <a:pt x="1431" y="6263"/>
                      <a:pt x="1296" y="6172"/>
                      <a:pt x="1229" y="6042"/>
                    </a:cubicBezTo>
                    <a:cubicBezTo>
                      <a:pt x="1169" y="5925"/>
                      <a:pt x="1175" y="5796"/>
                      <a:pt x="1241" y="5680"/>
                    </a:cubicBezTo>
                    <a:cubicBezTo>
                      <a:pt x="1314" y="5554"/>
                      <a:pt x="1414" y="5516"/>
                      <a:pt x="1509" y="5516"/>
                    </a:cubicBezTo>
                    <a:close/>
                    <a:moveTo>
                      <a:pt x="1512" y="5377"/>
                    </a:moveTo>
                    <a:cubicBezTo>
                      <a:pt x="1350" y="5377"/>
                      <a:pt x="1210" y="5457"/>
                      <a:pt x="1121" y="5610"/>
                    </a:cubicBezTo>
                    <a:cubicBezTo>
                      <a:pt x="1073" y="5694"/>
                      <a:pt x="1049" y="5783"/>
                      <a:pt x="1049" y="5872"/>
                    </a:cubicBezTo>
                    <a:cubicBezTo>
                      <a:pt x="1049" y="5952"/>
                      <a:pt x="1068" y="6031"/>
                      <a:pt x="1105" y="6106"/>
                    </a:cubicBezTo>
                    <a:cubicBezTo>
                      <a:pt x="1192" y="6278"/>
                      <a:pt x="1370" y="6397"/>
                      <a:pt x="1567" y="6418"/>
                    </a:cubicBezTo>
                    <a:cubicBezTo>
                      <a:pt x="1587" y="6420"/>
                      <a:pt x="1606" y="6421"/>
                      <a:pt x="1624" y="6421"/>
                    </a:cubicBezTo>
                    <a:cubicBezTo>
                      <a:pt x="1696" y="6421"/>
                      <a:pt x="1763" y="6406"/>
                      <a:pt x="1823" y="6376"/>
                    </a:cubicBezTo>
                    <a:cubicBezTo>
                      <a:pt x="1980" y="6300"/>
                      <a:pt x="2082" y="6133"/>
                      <a:pt x="2089" y="5941"/>
                    </a:cubicBezTo>
                    <a:cubicBezTo>
                      <a:pt x="2096" y="5743"/>
                      <a:pt x="2001" y="5568"/>
                      <a:pt x="1835" y="5472"/>
                    </a:cubicBezTo>
                    <a:cubicBezTo>
                      <a:pt x="1724" y="5408"/>
                      <a:pt x="1614" y="5377"/>
                      <a:pt x="1512" y="5377"/>
                    </a:cubicBezTo>
                    <a:close/>
                    <a:moveTo>
                      <a:pt x="1571" y="674"/>
                    </a:moveTo>
                    <a:cubicBezTo>
                      <a:pt x="1815" y="1241"/>
                      <a:pt x="2358" y="1651"/>
                      <a:pt x="3001" y="1702"/>
                    </a:cubicBezTo>
                    <a:lnTo>
                      <a:pt x="3001" y="6482"/>
                    </a:lnTo>
                    <a:cubicBezTo>
                      <a:pt x="2358" y="6534"/>
                      <a:pt x="1815" y="6943"/>
                      <a:pt x="1571" y="7510"/>
                    </a:cubicBezTo>
                    <a:cubicBezTo>
                      <a:pt x="1326" y="6943"/>
                      <a:pt x="782" y="6534"/>
                      <a:pt x="140" y="6482"/>
                    </a:cubicBezTo>
                    <a:lnTo>
                      <a:pt x="140" y="1702"/>
                    </a:lnTo>
                    <a:cubicBezTo>
                      <a:pt x="782" y="1651"/>
                      <a:pt x="1326" y="1241"/>
                      <a:pt x="1571" y="674"/>
                    </a:cubicBezTo>
                    <a:close/>
                    <a:moveTo>
                      <a:pt x="1570" y="0"/>
                    </a:moveTo>
                    <a:cubicBezTo>
                      <a:pt x="1570" y="867"/>
                      <a:pt x="867" y="1571"/>
                      <a:pt x="1" y="1571"/>
                    </a:cubicBezTo>
                    <a:lnTo>
                      <a:pt x="1" y="6616"/>
                    </a:lnTo>
                    <a:cubicBezTo>
                      <a:pt x="867" y="6616"/>
                      <a:pt x="1570" y="7320"/>
                      <a:pt x="1570" y="8186"/>
                    </a:cubicBezTo>
                    <a:cubicBezTo>
                      <a:pt x="1571" y="7320"/>
                      <a:pt x="2272" y="6616"/>
                      <a:pt x="3140" y="6616"/>
                    </a:cubicBezTo>
                    <a:lnTo>
                      <a:pt x="3140" y="1571"/>
                    </a:lnTo>
                    <a:cubicBezTo>
                      <a:pt x="2273" y="1571"/>
                      <a:pt x="1570" y="867"/>
                      <a:pt x="1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069" name="Google Shape;4069;p71"/>
          <p:cNvGrpSpPr/>
          <p:nvPr/>
        </p:nvGrpSpPr>
        <p:grpSpPr>
          <a:xfrm>
            <a:off x="1068433" y="4137331"/>
            <a:ext cx="2860064" cy="2267788"/>
            <a:chOff x="801325" y="3102998"/>
            <a:chExt cx="2145048" cy="1700841"/>
          </a:xfrm>
        </p:grpSpPr>
        <p:grpSp>
          <p:nvGrpSpPr>
            <p:cNvPr id="4070" name="Google Shape;4070;p71"/>
            <p:cNvGrpSpPr/>
            <p:nvPr/>
          </p:nvGrpSpPr>
          <p:grpSpPr>
            <a:xfrm>
              <a:off x="801325" y="3102998"/>
              <a:ext cx="2073881" cy="393787"/>
              <a:chOff x="2421300" y="3169975"/>
              <a:chExt cx="993000" cy="188550"/>
            </a:xfrm>
          </p:grpSpPr>
          <p:sp>
            <p:nvSpPr>
              <p:cNvPr id="4071" name="Google Shape;4071;p71"/>
              <p:cNvSpPr/>
              <p:nvPr/>
            </p:nvSpPr>
            <p:spPr>
              <a:xfrm>
                <a:off x="2421300" y="3169975"/>
                <a:ext cx="993000" cy="188550"/>
              </a:xfrm>
              <a:custGeom>
                <a:avLst/>
                <a:gdLst/>
                <a:ahLst/>
                <a:cxnLst/>
                <a:rect l="l" t="t" r="r" b="b"/>
                <a:pathLst>
                  <a:path w="39720" h="7542" extrusionOk="0">
                    <a:moveTo>
                      <a:pt x="0" y="1"/>
                    </a:moveTo>
                    <a:lnTo>
                      <a:pt x="0" y="7541"/>
                    </a:lnTo>
                    <a:lnTo>
                      <a:pt x="39719" y="7541"/>
                    </a:lnTo>
                    <a:lnTo>
                      <a:pt x="397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72" name="Google Shape;4072;p71"/>
              <p:cNvSpPr/>
              <p:nvPr/>
            </p:nvSpPr>
            <p:spPr>
              <a:xfrm>
                <a:off x="2999625" y="3169975"/>
                <a:ext cx="270075" cy="188550"/>
              </a:xfrm>
              <a:custGeom>
                <a:avLst/>
                <a:gdLst/>
                <a:ahLst/>
                <a:cxnLst/>
                <a:rect l="l" t="t" r="r" b="b"/>
                <a:pathLst>
                  <a:path w="10803" h="7542" extrusionOk="0">
                    <a:moveTo>
                      <a:pt x="0" y="1"/>
                    </a:moveTo>
                    <a:lnTo>
                      <a:pt x="0" y="7541"/>
                    </a:lnTo>
                    <a:lnTo>
                      <a:pt x="10803" y="7541"/>
                    </a:lnTo>
                    <a:lnTo>
                      <a:pt x="108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73" name="Google Shape;4073;p71"/>
              <p:cNvSpPr/>
              <p:nvPr/>
            </p:nvSpPr>
            <p:spPr>
              <a:xfrm>
                <a:off x="3041575" y="3203800"/>
                <a:ext cx="200175" cy="115175"/>
              </a:xfrm>
              <a:custGeom>
                <a:avLst/>
                <a:gdLst/>
                <a:ahLst/>
                <a:cxnLst/>
                <a:rect l="l" t="t" r="r" b="b"/>
                <a:pathLst>
                  <a:path w="8007" h="4607" extrusionOk="0">
                    <a:moveTo>
                      <a:pt x="3849" y="1"/>
                    </a:moveTo>
                    <a:cubicBezTo>
                      <a:pt x="2910" y="1"/>
                      <a:pt x="1974" y="247"/>
                      <a:pt x="1194" y="803"/>
                    </a:cubicBezTo>
                    <a:cubicBezTo>
                      <a:pt x="447" y="1337"/>
                      <a:pt x="0" y="2127"/>
                      <a:pt x="305" y="3050"/>
                    </a:cubicBezTo>
                    <a:cubicBezTo>
                      <a:pt x="651" y="4097"/>
                      <a:pt x="1662" y="4342"/>
                      <a:pt x="2659" y="4497"/>
                    </a:cubicBezTo>
                    <a:cubicBezTo>
                      <a:pt x="3093" y="4565"/>
                      <a:pt x="3552" y="4606"/>
                      <a:pt x="4013" y="4606"/>
                    </a:cubicBezTo>
                    <a:cubicBezTo>
                      <a:pt x="4802" y="4606"/>
                      <a:pt x="5600" y="4484"/>
                      <a:pt x="6294" y="4157"/>
                    </a:cubicBezTo>
                    <a:cubicBezTo>
                      <a:pt x="7433" y="3618"/>
                      <a:pt x="8006" y="2374"/>
                      <a:pt x="7132" y="1314"/>
                    </a:cubicBezTo>
                    <a:cubicBezTo>
                      <a:pt x="6669" y="754"/>
                      <a:pt x="6159" y="448"/>
                      <a:pt x="5466" y="240"/>
                    </a:cubicBezTo>
                    <a:cubicBezTo>
                      <a:pt x="4947" y="85"/>
                      <a:pt x="4398" y="1"/>
                      <a:pt x="38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74" name="Google Shape;4074;p71"/>
              <p:cNvSpPr/>
              <p:nvPr/>
            </p:nvSpPr>
            <p:spPr>
              <a:xfrm>
                <a:off x="3061775" y="3215750"/>
                <a:ext cx="158550" cy="91225"/>
              </a:xfrm>
              <a:custGeom>
                <a:avLst/>
                <a:gdLst/>
                <a:ahLst/>
                <a:cxnLst/>
                <a:rect l="l" t="t" r="r" b="b"/>
                <a:pathLst>
                  <a:path w="6342" h="3649" extrusionOk="0">
                    <a:moveTo>
                      <a:pt x="3049" y="1"/>
                    </a:moveTo>
                    <a:cubicBezTo>
                      <a:pt x="2305" y="1"/>
                      <a:pt x="1564" y="196"/>
                      <a:pt x="946" y="636"/>
                    </a:cubicBezTo>
                    <a:cubicBezTo>
                      <a:pt x="354" y="1059"/>
                      <a:pt x="1" y="1684"/>
                      <a:pt x="242" y="2416"/>
                    </a:cubicBezTo>
                    <a:cubicBezTo>
                      <a:pt x="514" y="3245"/>
                      <a:pt x="1317" y="3438"/>
                      <a:pt x="2106" y="3561"/>
                    </a:cubicBezTo>
                    <a:cubicBezTo>
                      <a:pt x="2451" y="3615"/>
                      <a:pt x="2815" y="3649"/>
                      <a:pt x="3182" y="3649"/>
                    </a:cubicBezTo>
                    <a:cubicBezTo>
                      <a:pt x="3806" y="3649"/>
                      <a:pt x="4436" y="3552"/>
                      <a:pt x="4984" y="3293"/>
                    </a:cubicBezTo>
                    <a:cubicBezTo>
                      <a:pt x="5887" y="2866"/>
                      <a:pt x="6341" y="1881"/>
                      <a:pt x="5648" y="1041"/>
                    </a:cubicBezTo>
                    <a:cubicBezTo>
                      <a:pt x="5282" y="598"/>
                      <a:pt x="4877" y="356"/>
                      <a:pt x="4330" y="191"/>
                    </a:cubicBezTo>
                    <a:cubicBezTo>
                      <a:pt x="3918" y="68"/>
                      <a:pt x="3483" y="1"/>
                      <a:pt x="30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75" name="Google Shape;4075;p71"/>
              <p:cNvSpPr/>
              <p:nvPr/>
            </p:nvSpPr>
            <p:spPr>
              <a:xfrm>
                <a:off x="3085375" y="3228875"/>
                <a:ext cx="105150" cy="64950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2598" extrusionOk="0">
                    <a:moveTo>
                      <a:pt x="2118" y="140"/>
                    </a:moveTo>
                    <a:cubicBezTo>
                      <a:pt x="2394" y="140"/>
                      <a:pt x="2677" y="181"/>
                      <a:pt x="2957" y="266"/>
                    </a:cubicBezTo>
                    <a:cubicBezTo>
                      <a:pt x="3330" y="378"/>
                      <a:pt x="3587" y="543"/>
                      <a:pt x="3812" y="817"/>
                    </a:cubicBezTo>
                    <a:cubicBezTo>
                      <a:pt x="3993" y="1036"/>
                      <a:pt x="4060" y="1281"/>
                      <a:pt x="4006" y="1526"/>
                    </a:cubicBezTo>
                    <a:cubicBezTo>
                      <a:pt x="3942" y="1813"/>
                      <a:pt x="3710" y="2077"/>
                      <a:pt x="3389" y="2228"/>
                    </a:cubicBezTo>
                    <a:cubicBezTo>
                      <a:pt x="3016" y="2404"/>
                      <a:pt x="2595" y="2461"/>
                      <a:pt x="2204" y="2461"/>
                    </a:cubicBezTo>
                    <a:cubicBezTo>
                      <a:pt x="1945" y="2461"/>
                      <a:pt x="1699" y="2436"/>
                      <a:pt x="1489" y="2403"/>
                    </a:cubicBezTo>
                    <a:cubicBezTo>
                      <a:pt x="976" y="2323"/>
                      <a:pt x="460" y="2200"/>
                      <a:pt x="287" y="1677"/>
                    </a:cubicBezTo>
                    <a:cubicBezTo>
                      <a:pt x="102" y="1111"/>
                      <a:pt x="489" y="731"/>
                      <a:pt x="736" y="555"/>
                    </a:cubicBezTo>
                    <a:cubicBezTo>
                      <a:pt x="1121" y="281"/>
                      <a:pt x="1606" y="140"/>
                      <a:pt x="2118" y="140"/>
                    </a:cubicBezTo>
                    <a:close/>
                    <a:moveTo>
                      <a:pt x="2119" y="1"/>
                    </a:moveTo>
                    <a:cubicBezTo>
                      <a:pt x="1578" y="1"/>
                      <a:pt x="1064" y="151"/>
                      <a:pt x="656" y="442"/>
                    </a:cubicBezTo>
                    <a:cubicBezTo>
                      <a:pt x="183" y="780"/>
                      <a:pt x="0" y="1245"/>
                      <a:pt x="156" y="1720"/>
                    </a:cubicBezTo>
                    <a:cubicBezTo>
                      <a:pt x="353" y="2318"/>
                      <a:pt x="936" y="2457"/>
                      <a:pt x="1468" y="2539"/>
                    </a:cubicBezTo>
                    <a:cubicBezTo>
                      <a:pt x="1683" y="2573"/>
                      <a:pt x="1936" y="2598"/>
                      <a:pt x="2204" y="2598"/>
                    </a:cubicBezTo>
                    <a:cubicBezTo>
                      <a:pt x="2611" y="2598"/>
                      <a:pt x="3054" y="2538"/>
                      <a:pt x="3450" y="2351"/>
                    </a:cubicBezTo>
                    <a:cubicBezTo>
                      <a:pt x="3809" y="2181"/>
                      <a:pt x="4068" y="1883"/>
                      <a:pt x="4142" y="1554"/>
                    </a:cubicBezTo>
                    <a:cubicBezTo>
                      <a:pt x="4206" y="1265"/>
                      <a:pt x="4130" y="980"/>
                      <a:pt x="3921" y="726"/>
                    </a:cubicBezTo>
                    <a:cubicBezTo>
                      <a:pt x="3675" y="430"/>
                      <a:pt x="3399" y="252"/>
                      <a:pt x="2997" y="131"/>
                    </a:cubicBezTo>
                    <a:cubicBezTo>
                      <a:pt x="2705" y="44"/>
                      <a:pt x="2408" y="1"/>
                      <a:pt x="2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76" name="Google Shape;4076;p71"/>
              <p:cNvSpPr/>
              <p:nvPr/>
            </p:nvSpPr>
            <p:spPr>
              <a:xfrm>
                <a:off x="3307250" y="3203800"/>
                <a:ext cx="70950" cy="115150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4606" extrusionOk="0">
                    <a:moveTo>
                      <a:pt x="97" y="1"/>
                    </a:moveTo>
                    <a:cubicBezTo>
                      <a:pt x="97" y="54"/>
                      <a:pt x="54" y="97"/>
                      <a:pt x="1" y="97"/>
                    </a:cubicBezTo>
                    <a:lnTo>
                      <a:pt x="1" y="4509"/>
                    </a:lnTo>
                    <a:cubicBezTo>
                      <a:pt x="54" y="4509"/>
                      <a:pt x="97" y="4552"/>
                      <a:pt x="97" y="4605"/>
                    </a:cubicBezTo>
                    <a:lnTo>
                      <a:pt x="2741" y="4605"/>
                    </a:lnTo>
                    <a:cubicBezTo>
                      <a:pt x="2741" y="4552"/>
                      <a:pt x="2784" y="4509"/>
                      <a:pt x="2837" y="4509"/>
                    </a:cubicBezTo>
                    <a:lnTo>
                      <a:pt x="2837" y="97"/>
                    </a:lnTo>
                    <a:cubicBezTo>
                      <a:pt x="2784" y="97"/>
                      <a:pt x="2741" y="54"/>
                      <a:pt x="27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77" name="Google Shape;4077;p71"/>
              <p:cNvSpPr/>
              <p:nvPr/>
            </p:nvSpPr>
            <p:spPr>
              <a:xfrm>
                <a:off x="2533625" y="3203800"/>
                <a:ext cx="378350" cy="115150"/>
              </a:xfrm>
              <a:custGeom>
                <a:avLst/>
                <a:gdLst/>
                <a:ahLst/>
                <a:cxnLst/>
                <a:rect l="l" t="t" r="r" b="b"/>
                <a:pathLst>
                  <a:path w="15134" h="4606" extrusionOk="0">
                    <a:moveTo>
                      <a:pt x="97" y="1"/>
                    </a:moveTo>
                    <a:cubicBezTo>
                      <a:pt x="97" y="54"/>
                      <a:pt x="54" y="97"/>
                      <a:pt x="1" y="97"/>
                    </a:cubicBezTo>
                    <a:lnTo>
                      <a:pt x="1" y="4509"/>
                    </a:lnTo>
                    <a:cubicBezTo>
                      <a:pt x="54" y="4509"/>
                      <a:pt x="97" y="4552"/>
                      <a:pt x="97" y="4605"/>
                    </a:cubicBezTo>
                    <a:lnTo>
                      <a:pt x="15038" y="4605"/>
                    </a:lnTo>
                    <a:cubicBezTo>
                      <a:pt x="15038" y="4552"/>
                      <a:pt x="15080" y="4509"/>
                      <a:pt x="15133" y="4509"/>
                    </a:cubicBezTo>
                    <a:lnTo>
                      <a:pt x="15133" y="97"/>
                    </a:lnTo>
                    <a:cubicBezTo>
                      <a:pt x="15081" y="97"/>
                      <a:pt x="15038" y="54"/>
                      <a:pt x="150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78" name="Google Shape;4078;p71"/>
              <p:cNvSpPr/>
              <p:nvPr/>
            </p:nvSpPr>
            <p:spPr>
              <a:xfrm>
                <a:off x="2531900" y="3202050"/>
                <a:ext cx="381850" cy="118625"/>
              </a:xfrm>
              <a:custGeom>
                <a:avLst/>
                <a:gdLst/>
                <a:ahLst/>
                <a:cxnLst/>
                <a:rect l="l" t="t" r="r" b="b"/>
                <a:pathLst>
                  <a:path w="15274" h="4745" extrusionOk="0">
                    <a:moveTo>
                      <a:pt x="14131" y="140"/>
                    </a:moveTo>
                    <a:cubicBezTo>
                      <a:pt x="14167" y="678"/>
                      <a:pt x="14597" y="1108"/>
                      <a:pt x="15135" y="1143"/>
                    </a:cubicBezTo>
                    <a:lnTo>
                      <a:pt x="15135" y="3603"/>
                    </a:lnTo>
                    <a:cubicBezTo>
                      <a:pt x="14597" y="3638"/>
                      <a:pt x="14167" y="4069"/>
                      <a:pt x="14131" y="4606"/>
                    </a:cubicBezTo>
                    <a:lnTo>
                      <a:pt x="1141" y="4606"/>
                    </a:lnTo>
                    <a:cubicBezTo>
                      <a:pt x="1107" y="4069"/>
                      <a:pt x="675" y="3638"/>
                      <a:pt x="139" y="3603"/>
                    </a:cubicBezTo>
                    <a:lnTo>
                      <a:pt x="139" y="1143"/>
                    </a:lnTo>
                    <a:cubicBezTo>
                      <a:pt x="676" y="1108"/>
                      <a:pt x="1107" y="678"/>
                      <a:pt x="1141" y="140"/>
                    </a:cubicBezTo>
                    <a:close/>
                    <a:moveTo>
                      <a:pt x="1006" y="0"/>
                    </a:moveTo>
                    <a:lnTo>
                      <a:pt x="1006" y="70"/>
                    </a:lnTo>
                    <a:cubicBezTo>
                      <a:pt x="1006" y="585"/>
                      <a:pt x="585" y="1005"/>
                      <a:pt x="70" y="1005"/>
                    </a:cubicBezTo>
                    <a:lnTo>
                      <a:pt x="0" y="1005"/>
                    </a:lnTo>
                    <a:lnTo>
                      <a:pt x="0" y="3739"/>
                    </a:lnTo>
                    <a:lnTo>
                      <a:pt x="70" y="3739"/>
                    </a:lnTo>
                    <a:cubicBezTo>
                      <a:pt x="585" y="3739"/>
                      <a:pt x="1006" y="4159"/>
                      <a:pt x="1006" y="4675"/>
                    </a:cubicBezTo>
                    <a:lnTo>
                      <a:pt x="1006" y="4745"/>
                    </a:lnTo>
                    <a:lnTo>
                      <a:pt x="14268" y="4745"/>
                    </a:lnTo>
                    <a:lnTo>
                      <a:pt x="14268" y="4675"/>
                    </a:lnTo>
                    <a:cubicBezTo>
                      <a:pt x="14268" y="4159"/>
                      <a:pt x="14688" y="3739"/>
                      <a:pt x="15204" y="3739"/>
                    </a:cubicBezTo>
                    <a:lnTo>
                      <a:pt x="15274" y="3739"/>
                    </a:lnTo>
                    <a:lnTo>
                      <a:pt x="15274" y="1005"/>
                    </a:lnTo>
                    <a:lnTo>
                      <a:pt x="15204" y="1005"/>
                    </a:lnTo>
                    <a:cubicBezTo>
                      <a:pt x="14688" y="1005"/>
                      <a:pt x="14268" y="585"/>
                      <a:pt x="14268" y="70"/>
                    </a:cubicBezTo>
                    <a:lnTo>
                      <a:pt x="142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4079" name="Google Shape;4079;p71"/>
              <p:cNvGrpSpPr/>
              <p:nvPr/>
            </p:nvGrpSpPr>
            <p:grpSpPr>
              <a:xfrm>
                <a:off x="2948600" y="3194025"/>
                <a:ext cx="24350" cy="146250"/>
                <a:chOff x="2948600" y="3194025"/>
                <a:chExt cx="24350" cy="146250"/>
              </a:xfrm>
            </p:grpSpPr>
            <p:sp>
              <p:nvSpPr>
                <p:cNvPr id="4080" name="Google Shape;4080;p71"/>
                <p:cNvSpPr/>
                <p:nvPr/>
              </p:nvSpPr>
              <p:spPr>
                <a:xfrm>
                  <a:off x="2948600" y="3194025"/>
                  <a:ext cx="2435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974" extrusionOk="0">
                      <a:moveTo>
                        <a:pt x="487" y="0"/>
                      </a:moveTo>
                      <a:cubicBezTo>
                        <a:pt x="218" y="0"/>
                        <a:pt x="0" y="218"/>
                        <a:pt x="0" y="487"/>
                      </a:cubicBezTo>
                      <a:cubicBezTo>
                        <a:pt x="0" y="755"/>
                        <a:pt x="218" y="974"/>
                        <a:pt x="487" y="974"/>
                      </a:cubicBezTo>
                      <a:cubicBezTo>
                        <a:pt x="757" y="974"/>
                        <a:pt x="974" y="755"/>
                        <a:pt x="974" y="487"/>
                      </a:cubicBezTo>
                      <a:cubicBezTo>
                        <a:pt x="974" y="217"/>
                        <a:pt x="756" y="0"/>
                        <a:pt x="48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081" name="Google Shape;4081;p71"/>
                <p:cNvSpPr/>
                <p:nvPr/>
              </p:nvSpPr>
              <p:spPr>
                <a:xfrm>
                  <a:off x="2948600" y="3234650"/>
                  <a:ext cx="24350" cy="2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975" extrusionOk="0">
                      <a:moveTo>
                        <a:pt x="487" y="1"/>
                      </a:moveTo>
                      <a:cubicBezTo>
                        <a:pt x="218" y="1"/>
                        <a:pt x="0" y="219"/>
                        <a:pt x="0" y="488"/>
                      </a:cubicBezTo>
                      <a:cubicBezTo>
                        <a:pt x="0" y="756"/>
                        <a:pt x="218" y="974"/>
                        <a:pt x="487" y="974"/>
                      </a:cubicBezTo>
                      <a:cubicBezTo>
                        <a:pt x="757" y="973"/>
                        <a:pt x="974" y="755"/>
                        <a:pt x="974" y="488"/>
                      </a:cubicBezTo>
                      <a:cubicBezTo>
                        <a:pt x="974" y="218"/>
                        <a:pt x="756" y="1"/>
                        <a:pt x="4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082" name="Google Shape;4082;p71"/>
                <p:cNvSpPr/>
                <p:nvPr/>
              </p:nvSpPr>
              <p:spPr>
                <a:xfrm>
                  <a:off x="2948600" y="3275275"/>
                  <a:ext cx="24350" cy="2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973" extrusionOk="0">
                      <a:moveTo>
                        <a:pt x="487" y="1"/>
                      </a:moveTo>
                      <a:cubicBezTo>
                        <a:pt x="218" y="1"/>
                        <a:pt x="0" y="218"/>
                        <a:pt x="0" y="487"/>
                      </a:cubicBezTo>
                      <a:cubicBezTo>
                        <a:pt x="0" y="756"/>
                        <a:pt x="218" y="973"/>
                        <a:pt x="487" y="973"/>
                      </a:cubicBezTo>
                      <a:cubicBezTo>
                        <a:pt x="757" y="973"/>
                        <a:pt x="974" y="756"/>
                        <a:pt x="974" y="487"/>
                      </a:cubicBezTo>
                      <a:cubicBezTo>
                        <a:pt x="974" y="218"/>
                        <a:pt x="756" y="1"/>
                        <a:pt x="4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083" name="Google Shape;4083;p71"/>
                <p:cNvSpPr/>
                <p:nvPr/>
              </p:nvSpPr>
              <p:spPr>
                <a:xfrm>
                  <a:off x="2948600" y="3315925"/>
                  <a:ext cx="2435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974" extrusionOk="0">
                      <a:moveTo>
                        <a:pt x="487" y="0"/>
                      </a:moveTo>
                      <a:cubicBezTo>
                        <a:pt x="218" y="0"/>
                        <a:pt x="0" y="218"/>
                        <a:pt x="0" y="487"/>
                      </a:cubicBezTo>
                      <a:cubicBezTo>
                        <a:pt x="0" y="755"/>
                        <a:pt x="218" y="974"/>
                        <a:pt x="487" y="974"/>
                      </a:cubicBezTo>
                      <a:cubicBezTo>
                        <a:pt x="757" y="972"/>
                        <a:pt x="974" y="754"/>
                        <a:pt x="974" y="487"/>
                      </a:cubicBezTo>
                      <a:cubicBezTo>
                        <a:pt x="974" y="218"/>
                        <a:pt x="756" y="0"/>
                        <a:pt x="48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4084" name="Google Shape;4084;p71"/>
              <p:cNvGrpSpPr/>
              <p:nvPr/>
            </p:nvGrpSpPr>
            <p:grpSpPr>
              <a:xfrm>
                <a:off x="2467200" y="3194025"/>
                <a:ext cx="24400" cy="146250"/>
                <a:chOff x="2467200" y="3194025"/>
                <a:chExt cx="24400" cy="146250"/>
              </a:xfrm>
            </p:grpSpPr>
            <p:sp>
              <p:nvSpPr>
                <p:cNvPr id="4085" name="Google Shape;4085;p71"/>
                <p:cNvSpPr/>
                <p:nvPr/>
              </p:nvSpPr>
              <p:spPr>
                <a:xfrm>
                  <a:off x="2467200" y="3194025"/>
                  <a:ext cx="243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974" extrusionOk="0">
                      <a:moveTo>
                        <a:pt x="488" y="0"/>
                      </a:moveTo>
                      <a:cubicBezTo>
                        <a:pt x="219" y="0"/>
                        <a:pt x="1" y="218"/>
                        <a:pt x="1" y="487"/>
                      </a:cubicBezTo>
                      <a:cubicBezTo>
                        <a:pt x="1" y="755"/>
                        <a:pt x="219" y="974"/>
                        <a:pt x="488" y="974"/>
                      </a:cubicBezTo>
                      <a:cubicBezTo>
                        <a:pt x="756" y="974"/>
                        <a:pt x="974" y="755"/>
                        <a:pt x="974" y="487"/>
                      </a:cubicBezTo>
                      <a:cubicBezTo>
                        <a:pt x="974" y="217"/>
                        <a:pt x="756" y="0"/>
                        <a:pt x="48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086" name="Google Shape;4086;p71"/>
                <p:cNvSpPr/>
                <p:nvPr/>
              </p:nvSpPr>
              <p:spPr>
                <a:xfrm>
                  <a:off x="2467200" y="3234650"/>
                  <a:ext cx="24375" cy="2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975" extrusionOk="0">
                      <a:moveTo>
                        <a:pt x="488" y="1"/>
                      </a:moveTo>
                      <a:cubicBezTo>
                        <a:pt x="219" y="1"/>
                        <a:pt x="1" y="219"/>
                        <a:pt x="1" y="488"/>
                      </a:cubicBezTo>
                      <a:cubicBezTo>
                        <a:pt x="1" y="756"/>
                        <a:pt x="219" y="974"/>
                        <a:pt x="488" y="974"/>
                      </a:cubicBezTo>
                      <a:cubicBezTo>
                        <a:pt x="756" y="974"/>
                        <a:pt x="974" y="755"/>
                        <a:pt x="974" y="488"/>
                      </a:cubicBezTo>
                      <a:cubicBezTo>
                        <a:pt x="974" y="218"/>
                        <a:pt x="756" y="1"/>
                        <a:pt x="48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087" name="Google Shape;4087;p71"/>
                <p:cNvSpPr/>
                <p:nvPr/>
              </p:nvSpPr>
              <p:spPr>
                <a:xfrm>
                  <a:off x="2467200" y="3275275"/>
                  <a:ext cx="24375" cy="2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973" extrusionOk="0">
                      <a:moveTo>
                        <a:pt x="488" y="1"/>
                      </a:moveTo>
                      <a:cubicBezTo>
                        <a:pt x="219" y="1"/>
                        <a:pt x="1" y="218"/>
                        <a:pt x="1" y="487"/>
                      </a:cubicBezTo>
                      <a:cubicBezTo>
                        <a:pt x="1" y="756"/>
                        <a:pt x="219" y="973"/>
                        <a:pt x="488" y="973"/>
                      </a:cubicBezTo>
                      <a:cubicBezTo>
                        <a:pt x="756" y="973"/>
                        <a:pt x="974" y="756"/>
                        <a:pt x="974" y="487"/>
                      </a:cubicBezTo>
                      <a:cubicBezTo>
                        <a:pt x="974" y="218"/>
                        <a:pt x="756" y="1"/>
                        <a:pt x="48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088" name="Google Shape;4088;p71"/>
                <p:cNvSpPr/>
                <p:nvPr/>
              </p:nvSpPr>
              <p:spPr>
                <a:xfrm>
                  <a:off x="2467225" y="3315925"/>
                  <a:ext cx="243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974" extrusionOk="0">
                      <a:moveTo>
                        <a:pt x="488" y="0"/>
                      </a:moveTo>
                      <a:cubicBezTo>
                        <a:pt x="219" y="0"/>
                        <a:pt x="1" y="218"/>
                        <a:pt x="1" y="487"/>
                      </a:cubicBezTo>
                      <a:cubicBezTo>
                        <a:pt x="1" y="755"/>
                        <a:pt x="219" y="974"/>
                        <a:pt x="488" y="974"/>
                      </a:cubicBezTo>
                      <a:cubicBezTo>
                        <a:pt x="757" y="974"/>
                        <a:pt x="974" y="755"/>
                        <a:pt x="974" y="487"/>
                      </a:cubicBezTo>
                      <a:cubicBezTo>
                        <a:pt x="974" y="218"/>
                        <a:pt x="757" y="0"/>
                        <a:pt x="48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4089" name="Google Shape;4089;p71"/>
              <p:cNvGrpSpPr/>
              <p:nvPr/>
            </p:nvGrpSpPr>
            <p:grpSpPr>
              <a:xfrm>
                <a:off x="2558250" y="3218400"/>
                <a:ext cx="337725" cy="84600"/>
                <a:chOff x="2558250" y="3218400"/>
                <a:chExt cx="337725" cy="84600"/>
              </a:xfrm>
            </p:grpSpPr>
            <p:sp>
              <p:nvSpPr>
                <p:cNvPr id="4090" name="Google Shape;4090;p71"/>
                <p:cNvSpPr/>
                <p:nvPr/>
              </p:nvSpPr>
              <p:spPr>
                <a:xfrm>
                  <a:off x="2690450" y="3244825"/>
                  <a:ext cx="67600" cy="3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1215" extrusionOk="0">
                      <a:moveTo>
                        <a:pt x="1630" y="0"/>
                      </a:moveTo>
                      <a:cubicBezTo>
                        <a:pt x="1602" y="0"/>
                        <a:pt x="1572" y="2"/>
                        <a:pt x="1542" y="6"/>
                      </a:cubicBezTo>
                      <a:cubicBezTo>
                        <a:pt x="1241" y="42"/>
                        <a:pt x="932" y="162"/>
                        <a:pt x="644" y="249"/>
                      </a:cubicBezTo>
                      <a:cubicBezTo>
                        <a:pt x="424" y="315"/>
                        <a:pt x="219" y="328"/>
                        <a:pt x="1" y="368"/>
                      </a:cubicBezTo>
                      <a:cubicBezTo>
                        <a:pt x="112" y="519"/>
                        <a:pt x="280" y="666"/>
                        <a:pt x="413" y="801"/>
                      </a:cubicBezTo>
                      <a:cubicBezTo>
                        <a:pt x="574" y="965"/>
                        <a:pt x="762" y="1098"/>
                        <a:pt x="983" y="1172"/>
                      </a:cubicBezTo>
                      <a:cubicBezTo>
                        <a:pt x="1072" y="1202"/>
                        <a:pt x="1159" y="1214"/>
                        <a:pt x="1244" y="1214"/>
                      </a:cubicBezTo>
                      <a:cubicBezTo>
                        <a:pt x="1398" y="1214"/>
                        <a:pt x="1548" y="1174"/>
                        <a:pt x="1705" y="1122"/>
                      </a:cubicBezTo>
                      <a:cubicBezTo>
                        <a:pt x="1829" y="1082"/>
                        <a:pt x="1942" y="1053"/>
                        <a:pt x="2059" y="994"/>
                      </a:cubicBezTo>
                      <a:cubicBezTo>
                        <a:pt x="2081" y="981"/>
                        <a:pt x="2104" y="970"/>
                        <a:pt x="2126" y="960"/>
                      </a:cubicBezTo>
                      <a:cubicBezTo>
                        <a:pt x="2220" y="916"/>
                        <a:pt x="2316" y="876"/>
                        <a:pt x="2405" y="821"/>
                      </a:cubicBezTo>
                      <a:cubicBezTo>
                        <a:pt x="2441" y="800"/>
                        <a:pt x="2642" y="640"/>
                        <a:pt x="2696" y="640"/>
                      </a:cubicBezTo>
                      <a:cubicBezTo>
                        <a:pt x="2699" y="640"/>
                        <a:pt x="2702" y="640"/>
                        <a:pt x="2704" y="641"/>
                      </a:cubicBezTo>
                      <a:cubicBezTo>
                        <a:pt x="2455" y="520"/>
                        <a:pt x="2261" y="374"/>
                        <a:pt x="2060" y="186"/>
                      </a:cubicBezTo>
                      <a:cubicBezTo>
                        <a:pt x="1929" y="65"/>
                        <a:pt x="1798" y="0"/>
                        <a:pt x="16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091" name="Google Shape;4091;p71"/>
                <p:cNvSpPr/>
                <p:nvPr/>
              </p:nvSpPr>
              <p:spPr>
                <a:xfrm>
                  <a:off x="2745300" y="3266700"/>
                  <a:ext cx="64475" cy="3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9" h="1390" extrusionOk="0">
                      <a:moveTo>
                        <a:pt x="2578" y="195"/>
                      </a:moveTo>
                      <a:cubicBezTo>
                        <a:pt x="2578" y="195"/>
                        <a:pt x="2578" y="195"/>
                        <a:pt x="2578" y="195"/>
                      </a:cubicBezTo>
                      <a:cubicBezTo>
                        <a:pt x="2578" y="195"/>
                        <a:pt x="2578" y="195"/>
                        <a:pt x="2578" y="195"/>
                      </a:cubicBezTo>
                      <a:close/>
                      <a:moveTo>
                        <a:pt x="1564" y="0"/>
                      </a:moveTo>
                      <a:cubicBezTo>
                        <a:pt x="1461" y="0"/>
                        <a:pt x="1362" y="28"/>
                        <a:pt x="1257" y="92"/>
                      </a:cubicBezTo>
                      <a:cubicBezTo>
                        <a:pt x="997" y="248"/>
                        <a:pt x="766" y="484"/>
                        <a:pt x="537" y="682"/>
                      </a:cubicBezTo>
                      <a:cubicBezTo>
                        <a:pt x="365" y="830"/>
                        <a:pt x="182" y="928"/>
                        <a:pt x="0" y="1053"/>
                      </a:cubicBezTo>
                      <a:cubicBezTo>
                        <a:pt x="164" y="1146"/>
                        <a:pt x="378" y="1211"/>
                        <a:pt x="553" y="1280"/>
                      </a:cubicBezTo>
                      <a:cubicBezTo>
                        <a:pt x="731" y="1348"/>
                        <a:pt x="915" y="1389"/>
                        <a:pt x="1103" y="1389"/>
                      </a:cubicBezTo>
                      <a:cubicBezTo>
                        <a:pt x="1144" y="1389"/>
                        <a:pt x="1185" y="1387"/>
                        <a:pt x="1226" y="1383"/>
                      </a:cubicBezTo>
                      <a:cubicBezTo>
                        <a:pt x="1490" y="1357"/>
                        <a:pt x="1674" y="1215"/>
                        <a:pt x="1866" y="1041"/>
                      </a:cubicBezTo>
                      <a:cubicBezTo>
                        <a:pt x="1961" y="954"/>
                        <a:pt x="2053" y="881"/>
                        <a:pt x="2134" y="779"/>
                      </a:cubicBezTo>
                      <a:cubicBezTo>
                        <a:pt x="2150" y="759"/>
                        <a:pt x="2167" y="739"/>
                        <a:pt x="2183" y="720"/>
                      </a:cubicBezTo>
                      <a:cubicBezTo>
                        <a:pt x="2252" y="643"/>
                        <a:pt x="2323" y="566"/>
                        <a:pt x="2380" y="483"/>
                      </a:cubicBezTo>
                      <a:cubicBezTo>
                        <a:pt x="2405" y="446"/>
                        <a:pt x="2533" y="195"/>
                        <a:pt x="2578" y="195"/>
                      </a:cubicBezTo>
                      <a:cubicBezTo>
                        <a:pt x="2578" y="195"/>
                        <a:pt x="2578" y="195"/>
                        <a:pt x="2578" y="195"/>
                      </a:cubicBezTo>
                      <a:lnTo>
                        <a:pt x="2578" y="195"/>
                      </a:lnTo>
                      <a:cubicBezTo>
                        <a:pt x="2303" y="186"/>
                        <a:pt x="2065" y="131"/>
                        <a:pt x="1804" y="44"/>
                      </a:cubicBezTo>
                      <a:cubicBezTo>
                        <a:pt x="1719" y="16"/>
                        <a:pt x="1641" y="0"/>
                        <a:pt x="156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092" name="Google Shape;4092;p71"/>
                <p:cNvSpPr/>
                <p:nvPr/>
              </p:nvSpPr>
              <p:spPr>
                <a:xfrm>
                  <a:off x="2626925" y="3266475"/>
                  <a:ext cx="60800" cy="3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2" h="1461" extrusionOk="0">
                      <a:moveTo>
                        <a:pt x="1486" y="1"/>
                      </a:moveTo>
                      <a:cubicBezTo>
                        <a:pt x="1351" y="1"/>
                        <a:pt x="1230" y="42"/>
                        <a:pt x="1110" y="140"/>
                      </a:cubicBezTo>
                      <a:cubicBezTo>
                        <a:pt x="875" y="331"/>
                        <a:pt x="677" y="596"/>
                        <a:pt x="480" y="824"/>
                      </a:cubicBezTo>
                      <a:cubicBezTo>
                        <a:pt x="330" y="997"/>
                        <a:pt x="163" y="1118"/>
                        <a:pt x="0" y="1268"/>
                      </a:cubicBezTo>
                      <a:cubicBezTo>
                        <a:pt x="174" y="1337"/>
                        <a:pt x="394" y="1371"/>
                        <a:pt x="579" y="1415"/>
                      </a:cubicBezTo>
                      <a:cubicBezTo>
                        <a:pt x="702" y="1444"/>
                        <a:pt x="826" y="1460"/>
                        <a:pt x="951" y="1460"/>
                      </a:cubicBezTo>
                      <a:cubicBezTo>
                        <a:pt x="1054" y="1460"/>
                        <a:pt x="1157" y="1449"/>
                        <a:pt x="1259" y="1424"/>
                      </a:cubicBezTo>
                      <a:cubicBezTo>
                        <a:pt x="1516" y="1361"/>
                        <a:pt x="1679" y="1194"/>
                        <a:pt x="1843" y="997"/>
                      </a:cubicBezTo>
                      <a:cubicBezTo>
                        <a:pt x="1927" y="898"/>
                        <a:pt x="2007" y="810"/>
                        <a:pt x="2073" y="700"/>
                      </a:cubicBezTo>
                      <a:lnTo>
                        <a:pt x="2114" y="636"/>
                      </a:lnTo>
                      <a:cubicBezTo>
                        <a:pt x="2170" y="548"/>
                        <a:pt x="2231" y="463"/>
                        <a:pt x="2277" y="370"/>
                      </a:cubicBezTo>
                      <a:cubicBezTo>
                        <a:pt x="2296" y="331"/>
                        <a:pt x="2388" y="64"/>
                        <a:pt x="2432" y="58"/>
                      </a:cubicBezTo>
                      <a:lnTo>
                        <a:pt x="2432" y="58"/>
                      </a:lnTo>
                      <a:cubicBezTo>
                        <a:pt x="2347" y="68"/>
                        <a:pt x="2265" y="72"/>
                        <a:pt x="2185" y="72"/>
                      </a:cubicBezTo>
                      <a:cubicBezTo>
                        <a:pt x="2005" y="72"/>
                        <a:pt x="1831" y="51"/>
                        <a:pt x="1644" y="17"/>
                      </a:cubicBezTo>
                      <a:cubicBezTo>
                        <a:pt x="1589" y="6"/>
                        <a:pt x="1537" y="1"/>
                        <a:pt x="14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093" name="Google Shape;4093;p71"/>
                <p:cNvSpPr/>
                <p:nvPr/>
              </p:nvSpPr>
              <p:spPr>
                <a:xfrm>
                  <a:off x="2607550" y="3219425"/>
                  <a:ext cx="66150" cy="2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6" h="1171" extrusionOk="0">
                      <a:moveTo>
                        <a:pt x="2645" y="776"/>
                      </a:moveTo>
                      <a:cubicBezTo>
                        <a:pt x="2645" y="776"/>
                        <a:pt x="2645" y="776"/>
                        <a:pt x="2645" y="776"/>
                      </a:cubicBezTo>
                      <a:cubicBezTo>
                        <a:pt x="2645" y="776"/>
                        <a:pt x="2645" y="776"/>
                        <a:pt x="2645" y="776"/>
                      </a:cubicBezTo>
                      <a:close/>
                      <a:moveTo>
                        <a:pt x="1561" y="0"/>
                      </a:moveTo>
                      <a:cubicBezTo>
                        <a:pt x="1262" y="0"/>
                        <a:pt x="946" y="79"/>
                        <a:pt x="652" y="130"/>
                      </a:cubicBezTo>
                      <a:cubicBezTo>
                        <a:pt x="428" y="167"/>
                        <a:pt x="220" y="155"/>
                        <a:pt x="0" y="167"/>
                      </a:cubicBezTo>
                      <a:cubicBezTo>
                        <a:pt x="91" y="331"/>
                        <a:pt x="239" y="498"/>
                        <a:pt x="354" y="648"/>
                      </a:cubicBezTo>
                      <a:cubicBezTo>
                        <a:pt x="494" y="831"/>
                        <a:pt x="664" y="985"/>
                        <a:pt x="874" y="1087"/>
                      </a:cubicBezTo>
                      <a:cubicBezTo>
                        <a:pt x="998" y="1148"/>
                        <a:pt x="1122" y="1170"/>
                        <a:pt x="1247" y="1170"/>
                      </a:cubicBezTo>
                      <a:cubicBezTo>
                        <a:pt x="1361" y="1170"/>
                        <a:pt x="1477" y="1152"/>
                        <a:pt x="1597" y="1129"/>
                      </a:cubicBezTo>
                      <a:cubicBezTo>
                        <a:pt x="1724" y="1103"/>
                        <a:pt x="1842" y="1088"/>
                        <a:pt x="1964" y="1044"/>
                      </a:cubicBezTo>
                      <a:lnTo>
                        <a:pt x="2035" y="1021"/>
                      </a:lnTo>
                      <a:cubicBezTo>
                        <a:pt x="2135" y="988"/>
                        <a:pt x="2235" y="961"/>
                        <a:pt x="2327" y="917"/>
                      </a:cubicBezTo>
                      <a:cubicBezTo>
                        <a:pt x="2363" y="901"/>
                        <a:pt x="2572" y="773"/>
                        <a:pt x="2633" y="773"/>
                      </a:cubicBezTo>
                      <a:cubicBezTo>
                        <a:pt x="2638" y="773"/>
                        <a:pt x="2642" y="774"/>
                        <a:pt x="2645" y="776"/>
                      </a:cubicBezTo>
                      <a:lnTo>
                        <a:pt x="2645" y="776"/>
                      </a:lnTo>
                      <a:cubicBezTo>
                        <a:pt x="2414" y="625"/>
                        <a:pt x="2242" y="453"/>
                        <a:pt x="2064" y="243"/>
                      </a:cubicBezTo>
                      <a:cubicBezTo>
                        <a:pt x="1931" y="86"/>
                        <a:pt x="1787" y="1"/>
                        <a:pt x="1573" y="0"/>
                      </a:cubicBezTo>
                      <a:cubicBezTo>
                        <a:pt x="1569" y="0"/>
                        <a:pt x="1565" y="0"/>
                        <a:pt x="156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094" name="Google Shape;4094;p71"/>
                <p:cNvSpPr/>
                <p:nvPr/>
              </p:nvSpPr>
              <p:spPr>
                <a:xfrm>
                  <a:off x="2759850" y="3218400"/>
                  <a:ext cx="57975" cy="3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" h="1455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5" y="185"/>
                        <a:pt x="123" y="390"/>
                        <a:pt x="184" y="570"/>
                      </a:cubicBezTo>
                      <a:cubicBezTo>
                        <a:pt x="259" y="787"/>
                        <a:pt x="371" y="988"/>
                        <a:pt x="539" y="1149"/>
                      </a:cubicBezTo>
                      <a:cubicBezTo>
                        <a:pt x="728" y="1334"/>
                        <a:pt x="957" y="1384"/>
                        <a:pt x="1211" y="1417"/>
                      </a:cubicBezTo>
                      <a:cubicBezTo>
                        <a:pt x="1333" y="1432"/>
                        <a:pt x="1444" y="1453"/>
                        <a:pt x="1567" y="1453"/>
                      </a:cubicBezTo>
                      <a:cubicBezTo>
                        <a:pt x="1573" y="1453"/>
                        <a:pt x="1579" y="1453"/>
                        <a:pt x="1584" y="1453"/>
                      </a:cubicBezTo>
                      <a:lnTo>
                        <a:pt x="1660" y="1453"/>
                      </a:lnTo>
                      <a:cubicBezTo>
                        <a:pt x="1715" y="1453"/>
                        <a:pt x="1769" y="1455"/>
                        <a:pt x="1824" y="1455"/>
                      </a:cubicBezTo>
                      <a:cubicBezTo>
                        <a:pt x="1873" y="1455"/>
                        <a:pt x="1922" y="1453"/>
                        <a:pt x="1972" y="1449"/>
                      </a:cubicBezTo>
                      <a:cubicBezTo>
                        <a:pt x="2005" y="1445"/>
                        <a:pt x="2184" y="1404"/>
                        <a:pt x="2272" y="1404"/>
                      </a:cubicBezTo>
                      <a:cubicBezTo>
                        <a:pt x="2295" y="1404"/>
                        <a:pt x="2312" y="1407"/>
                        <a:pt x="2318" y="1415"/>
                      </a:cubicBezTo>
                      <a:cubicBezTo>
                        <a:pt x="2147" y="1197"/>
                        <a:pt x="2036" y="981"/>
                        <a:pt x="1934" y="726"/>
                      </a:cubicBezTo>
                      <a:cubicBezTo>
                        <a:pt x="1858" y="533"/>
                        <a:pt x="1747" y="407"/>
                        <a:pt x="1546" y="340"/>
                      </a:cubicBezTo>
                      <a:cubicBezTo>
                        <a:pt x="1259" y="243"/>
                        <a:pt x="929" y="218"/>
                        <a:pt x="631" y="171"/>
                      </a:cubicBezTo>
                      <a:cubicBezTo>
                        <a:pt x="407" y="136"/>
                        <a:pt x="214" y="59"/>
                        <a:pt x="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095" name="Google Shape;4095;p71"/>
                <p:cNvSpPr/>
                <p:nvPr/>
              </p:nvSpPr>
              <p:spPr>
                <a:xfrm>
                  <a:off x="2558250" y="3247600"/>
                  <a:ext cx="67525" cy="3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1" h="1300" extrusionOk="0">
                      <a:moveTo>
                        <a:pt x="2700" y="416"/>
                      </a:moveTo>
                      <a:cubicBezTo>
                        <a:pt x="2700" y="416"/>
                        <a:pt x="2700" y="416"/>
                        <a:pt x="2700" y="416"/>
                      </a:cubicBezTo>
                      <a:cubicBezTo>
                        <a:pt x="2700" y="416"/>
                        <a:pt x="2700" y="416"/>
                        <a:pt x="2700" y="416"/>
                      </a:cubicBezTo>
                      <a:close/>
                      <a:moveTo>
                        <a:pt x="1637" y="0"/>
                      </a:moveTo>
                      <a:cubicBezTo>
                        <a:pt x="1571" y="0"/>
                        <a:pt x="1504" y="12"/>
                        <a:pt x="1431" y="37"/>
                      </a:cubicBezTo>
                      <a:cubicBezTo>
                        <a:pt x="1146" y="136"/>
                        <a:pt x="869" y="318"/>
                        <a:pt x="605" y="464"/>
                      </a:cubicBezTo>
                      <a:cubicBezTo>
                        <a:pt x="405" y="574"/>
                        <a:pt x="205" y="631"/>
                        <a:pt x="1" y="715"/>
                      </a:cubicBezTo>
                      <a:cubicBezTo>
                        <a:pt x="140" y="838"/>
                        <a:pt x="337" y="948"/>
                        <a:pt x="494" y="1052"/>
                      </a:cubicBezTo>
                      <a:cubicBezTo>
                        <a:pt x="689" y="1179"/>
                        <a:pt x="899" y="1267"/>
                        <a:pt x="1130" y="1294"/>
                      </a:cubicBezTo>
                      <a:cubicBezTo>
                        <a:pt x="1162" y="1297"/>
                        <a:pt x="1193" y="1299"/>
                        <a:pt x="1223" y="1299"/>
                      </a:cubicBezTo>
                      <a:cubicBezTo>
                        <a:pt x="1444" y="1299"/>
                        <a:pt x="1631" y="1208"/>
                        <a:pt x="1827" y="1094"/>
                      </a:cubicBezTo>
                      <a:cubicBezTo>
                        <a:pt x="1939" y="1030"/>
                        <a:pt x="2044" y="976"/>
                        <a:pt x="2145" y="895"/>
                      </a:cubicBezTo>
                      <a:cubicBezTo>
                        <a:pt x="2166" y="879"/>
                        <a:pt x="2186" y="863"/>
                        <a:pt x="2205" y="848"/>
                      </a:cubicBezTo>
                      <a:cubicBezTo>
                        <a:pt x="2289" y="785"/>
                        <a:pt x="2374" y="726"/>
                        <a:pt x="2446" y="655"/>
                      </a:cubicBezTo>
                      <a:cubicBezTo>
                        <a:pt x="2477" y="626"/>
                        <a:pt x="2649" y="415"/>
                        <a:pt x="2697" y="415"/>
                      </a:cubicBezTo>
                      <a:cubicBezTo>
                        <a:pt x="2698" y="415"/>
                        <a:pt x="2699" y="415"/>
                        <a:pt x="2700" y="416"/>
                      </a:cubicBezTo>
                      <a:lnTo>
                        <a:pt x="2700" y="416"/>
                      </a:lnTo>
                      <a:cubicBezTo>
                        <a:pt x="2433" y="349"/>
                        <a:pt x="2212" y="247"/>
                        <a:pt x="1975" y="105"/>
                      </a:cubicBezTo>
                      <a:cubicBezTo>
                        <a:pt x="1861" y="38"/>
                        <a:pt x="1753" y="0"/>
                        <a:pt x="163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096" name="Google Shape;4096;p71"/>
                <p:cNvSpPr/>
                <p:nvPr/>
              </p:nvSpPr>
              <p:spPr>
                <a:xfrm>
                  <a:off x="2829525" y="3249700"/>
                  <a:ext cx="66450" cy="2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8" h="1174" extrusionOk="0">
                      <a:moveTo>
                        <a:pt x="1581" y="0"/>
                      </a:moveTo>
                      <a:cubicBezTo>
                        <a:pt x="1578" y="0"/>
                        <a:pt x="1576" y="0"/>
                        <a:pt x="1573" y="0"/>
                      </a:cubicBezTo>
                      <a:cubicBezTo>
                        <a:pt x="1269" y="3"/>
                        <a:pt x="950" y="89"/>
                        <a:pt x="653" y="143"/>
                      </a:cubicBezTo>
                      <a:cubicBezTo>
                        <a:pt x="428" y="185"/>
                        <a:pt x="221" y="175"/>
                        <a:pt x="1" y="191"/>
                      </a:cubicBezTo>
                      <a:cubicBezTo>
                        <a:pt x="95" y="353"/>
                        <a:pt x="246" y="519"/>
                        <a:pt x="363" y="667"/>
                      </a:cubicBezTo>
                      <a:cubicBezTo>
                        <a:pt x="507" y="849"/>
                        <a:pt x="679" y="1000"/>
                        <a:pt x="889" y="1098"/>
                      </a:cubicBezTo>
                      <a:cubicBezTo>
                        <a:pt x="1009" y="1154"/>
                        <a:pt x="1127" y="1174"/>
                        <a:pt x="1246" y="1174"/>
                      </a:cubicBezTo>
                      <a:cubicBezTo>
                        <a:pt x="1365" y="1174"/>
                        <a:pt x="1486" y="1154"/>
                        <a:pt x="1612" y="1127"/>
                      </a:cubicBezTo>
                      <a:cubicBezTo>
                        <a:pt x="1740" y="1101"/>
                        <a:pt x="1856" y="1084"/>
                        <a:pt x="1978" y="1038"/>
                      </a:cubicBezTo>
                      <a:cubicBezTo>
                        <a:pt x="2002" y="1029"/>
                        <a:pt x="2026" y="1020"/>
                        <a:pt x="2050" y="1013"/>
                      </a:cubicBezTo>
                      <a:cubicBezTo>
                        <a:pt x="2148" y="979"/>
                        <a:pt x="2247" y="950"/>
                        <a:pt x="2342" y="907"/>
                      </a:cubicBezTo>
                      <a:cubicBezTo>
                        <a:pt x="2378" y="889"/>
                        <a:pt x="2587" y="757"/>
                        <a:pt x="2646" y="757"/>
                      </a:cubicBezTo>
                      <a:cubicBezTo>
                        <a:pt x="2651" y="757"/>
                        <a:pt x="2655" y="758"/>
                        <a:pt x="2657" y="759"/>
                      </a:cubicBezTo>
                      <a:cubicBezTo>
                        <a:pt x="2424" y="613"/>
                        <a:pt x="2248" y="444"/>
                        <a:pt x="2068" y="236"/>
                      </a:cubicBezTo>
                      <a:cubicBezTo>
                        <a:pt x="1933" y="82"/>
                        <a:pt x="1790" y="0"/>
                        <a:pt x="15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4097" name="Google Shape;4097;p71"/>
            <p:cNvGrpSpPr/>
            <p:nvPr/>
          </p:nvGrpSpPr>
          <p:grpSpPr>
            <a:xfrm>
              <a:off x="939742" y="3497917"/>
              <a:ext cx="2006631" cy="595536"/>
              <a:chOff x="2350875" y="3708000"/>
              <a:chExt cx="960800" cy="285150"/>
            </a:xfrm>
          </p:grpSpPr>
          <p:sp>
            <p:nvSpPr>
              <p:cNvPr id="4098" name="Google Shape;4098;p71"/>
              <p:cNvSpPr/>
              <p:nvPr/>
            </p:nvSpPr>
            <p:spPr>
              <a:xfrm>
                <a:off x="2350875" y="3708000"/>
                <a:ext cx="960800" cy="285150"/>
              </a:xfrm>
              <a:custGeom>
                <a:avLst/>
                <a:gdLst/>
                <a:ahLst/>
                <a:cxnLst/>
                <a:rect l="l" t="t" r="r" b="b"/>
                <a:pathLst>
                  <a:path w="38432" h="11406" extrusionOk="0">
                    <a:moveTo>
                      <a:pt x="0" y="1"/>
                    </a:moveTo>
                    <a:lnTo>
                      <a:pt x="0" y="11405"/>
                    </a:lnTo>
                    <a:lnTo>
                      <a:pt x="38431" y="11405"/>
                    </a:lnTo>
                    <a:lnTo>
                      <a:pt x="384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99" name="Google Shape;4099;p71"/>
              <p:cNvSpPr/>
              <p:nvPr/>
            </p:nvSpPr>
            <p:spPr>
              <a:xfrm>
                <a:off x="2589325" y="3774550"/>
                <a:ext cx="576325" cy="152100"/>
              </a:xfrm>
              <a:custGeom>
                <a:avLst/>
                <a:gdLst/>
                <a:ahLst/>
                <a:cxnLst/>
                <a:rect l="l" t="t" r="r" b="b"/>
                <a:pathLst>
                  <a:path w="23053" h="6084" extrusionOk="0">
                    <a:moveTo>
                      <a:pt x="1" y="1"/>
                    </a:moveTo>
                    <a:lnTo>
                      <a:pt x="1" y="6083"/>
                    </a:lnTo>
                    <a:lnTo>
                      <a:pt x="23052" y="6083"/>
                    </a:lnTo>
                    <a:lnTo>
                      <a:pt x="23052" y="1"/>
                    </a:lnTo>
                    <a:close/>
                  </a:path>
                </a:pathLst>
              </a:custGeom>
              <a:solidFill>
                <a:srgbClr val="233766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00" name="Google Shape;4100;p71"/>
              <p:cNvSpPr/>
              <p:nvPr/>
            </p:nvSpPr>
            <p:spPr>
              <a:xfrm>
                <a:off x="2620300" y="3796600"/>
                <a:ext cx="518375" cy="108025"/>
              </a:xfrm>
              <a:custGeom>
                <a:avLst/>
                <a:gdLst/>
                <a:ahLst/>
                <a:cxnLst/>
                <a:rect l="l" t="t" r="r" b="b"/>
                <a:pathLst>
                  <a:path w="20735" h="4321" extrusionOk="0">
                    <a:moveTo>
                      <a:pt x="144" y="0"/>
                    </a:moveTo>
                    <a:cubicBezTo>
                      <a:pt x="144" y="79"/>
                      <a:pt x="79" y="143"/>
                      <a:pt x="0" y="143"/>
                    </a:cubicBezTo>
                    <a:lnTo>
                      <a:pt x="0" y="4177"/>
                    </a:lnTo>
                    <a:cubicBezTo>
                      <a:pt x="79" y="4177"/>
                      <a:pt x="144" y="4241"/>
                      <a:pt x="144" y="4320"/>
                    </a:cubicBezTo>
                    <a:lnTo>
                      <a:pt x="20593" y="4320"/>
                    </a:lnTo>
                    <a:cubicBezTo>
                      <a:pt x="20593" y="4241"/>
                      <a:pt x="20657" y="4177"/>
                      <a:pt x="20735" y="4177"/>
                    </a:cubicBezTo>
                    <a:lnTo>
                      <a:pt x="20735" y="143"/>
                    </a:lnTo>
                    <a:cubicBezTo>
                      <a:pt x="20657" y="143"/>
                      <a:pt x="20593" y="79"/>
                      <a:pt x="205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01" name="Google Shape;4101;p71"/>
              <p:cNvSpPr/>
              <p:nvPr/>
            </p:nvSpPr>
            <p:spPr>
              <a:xfrm>
                <a:off x="2433350" y="3708000"/>
                <a:ext cx="58250" cy="285150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1406" extrusionOk="0">
                    <a:moveTo>
                      <a:pt x="1" y="1"/>
                    </a:moveTo>
                    <a:lnTo>
                      <a:pt x="1" y="11405"/>
                    </a:lnTo>
                    <a:lnTo>
                      <a:pt x="2329" y="11405"/>
                    </a:lnTo>
                    <a:lnTo>
                      <a:pt x="2329" y="1"/>
                    </a:lnTo>
                    <a:close/>
                  </a:path>
                </a:pathLst>
              </a:custGeom>
              <a:solidFill>
                <a:srgbClr val="233766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02" name="Google Shape;4102;p71"/>
              <p:cNvSpPr/>
              <p:nvPr/>
            </p:nvSpPr>
            <p:spPr>
              <a:xfrm>
                <a:off x="2516300" y="3708000"/>
                <a:ext cx="29150" cy="285150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1406" extrusionOk="0">
                    <a:moveTo>
                      <a:pt x="1" y="1"/>
                    </a:moveTo>
                    <a:lnTo>
                      <a:pt x="1" y="11405"/>
                    </a:lnTo>
                    <a:lnTo>
                      <a:pt x="1165" y="11405"/>
                    </a:lnTo>
                    <a:lnTo>
                      <a:pt x="1165" y="1"/>
                    </a:lnTo>
                    <a:close/>
                  </a:path>
                </a:pathLst>
              </a:custGeom>
              <a:solidFill>
                <a:srgbClr val="233766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03" name="Google Shape;4103;p71"/>
              <p:cNvSpPr/>
              <p:nvPr/>
            </p:nvSpPr>
            <p:spPr>
              <a:xfrm>
                <a:off x="3255100" y="3708000"/>
                <a:ext cx="29150" cy="285150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1406" extrusionOk="0">
                    <a:moveTo>
                      <a:pt x="1" y="1"/>
                    </a:moveTo>
                    <a:lnTo>
                      <a:pt x="1" y="11405"/>
                    </a:lnTo>
                    <a:lnTo>
                      <a:pt x="1166" y="11405"/>
                    </a:lnTo>
                    <a:lnTo>
                      <a:pt x="1166" y="1"/>
                    </a:lnTo>
                    <a:close/>
                  </a:path>
                </a:pathLst>
              </a:custGeom>
              <a:solidFill>
                <a:srgbClr val="233766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04" name="Google Shape;4104;p71"/>
              <p:cNvSpPr/>
              <p:nvPr/>
            </p:nvSpPr>
            <p:spPr>
              <a:xfrm>
                <a:off x="2700775" y="3821875"/>
                <a:ext cx="377000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15080" h="2298" extrusionOk="0">
                    <a:moveTo>
                      <a:pt x="707" y="0"/>
                    </a:moveTo>
                    <a:cubicBezTo>
                      <a:pt x="375" y="0"/>
                      <a:pt x="110" y="133"/>
                      <a:pt x="140" y="553"/>
                    </a:cubicBezTo>
                    <a:cubicBezTo>
                      <a:pt x="161" y="847"/>
                      <a:pt x="413" y="1130"/>
                      <a:pt x="700" y="1168"/>
                    </a:cubicBezTo>
                    <a:cubicBezTo>
                      <a:pt x="251" y="1314"/>
                      <a:pt x="1" y="1856"/>
                      <a:pt x="520" y="2150"/>
                    </a:cubicBezTo>
                    <a:cubicBezTo>
                      <a:pt x="702" y="2252"/>
                      <a:pt x="879" y="2297"/>
                      <a:pt x="1050" y="2297"/>
                    </a:cubicBezTo>
                    <a:cubicBezTo>
                      <a:pt x="1522" y="2297"/>
                      <a:pt x="1947" y="1959"/>
                      <a:pt x="2280" y="1568"/>
                    </a:cubicBezTo>
                    <a:cubicBezTo>
                      <a:pt x="2432" y="1390"/>
                      <a:pt x="2563" y="1200"/>
                      <a:pt x="2673" y="1027"/>
                    </a:cubicBezTo>
                    <a:cubicBezTo>
                      <a:pt x="2726" y="942"/>
                      <a:pt x="1860" y="338"/>
                      <a:pt x="1764" y="288"/>
                    </a:cubicBezTo>
                    <a:cubicBezTo>
                      <a:pt x="1547" y="171"/>
                      <a:pt x="1084" y="0"/>
                      <a:pt x="707" y="0"/>
                    </a:cubicBezTo>
                    <a:close/>
                    <a:moveTo>
                      <a:pt x="4824" y="1"/>
                    </a:moveTo>
                    <a:cubicBezTo>
                      <a:pt x="4492" y="1"/>
                      <a:pt x="4227" y="134"/>
                      <a:pt x="4256" y="555"/>
                    </a:cubicBezTo>
                    <a:cubicBezTo>
                      <a:pt x="4278" y="849"/>
                      <a:pt x="4530" y="1132"/>
                      <a:pt x="4817" y="1170"/>
                    </a:cubicBezTo>
                    <a:cubicBezTo>
                      <a:pt x="4369" y="1314"/>
                      <a:pt x="4117" y="1857"/>
                      <a:pt x="4637" y="2151"/>
                    </a:cubicBezTo>
                    <a:cubicBezTo>
                      <a:pt x="4818" y="2253"/>
                      <a:pt x="4995" y="2297"/>
                      <a:pt x="5166" y="2297"/>
                    </a:cubicBezTo>
                    <a:cubicBezTo>
                      <a:pt x="5638" y="2297"/>
                      <a:pt x="6064" y="1960"/>
                      <a:pt x="6397" y="1569"/>
                    </a:cubicBezTo>
                    <a:cubicBezTo>
                      <a:pt x="6550" y="1390"/>
                      <a:pt x="6681" y="1200"/>
                      <a:pt x="6790" y="1028"/>
                    </a:cubicBezTo>
                    <a:cubicBezTo>
                      <a:pt x="6844" y="943"/>
                      <a:pt x="5975" y="339"/>
                      <a:pt x="5881" y="289"/>
                    </a:cubicBezTo>
                    <a:cubicBezTo>
                      <a:pt x="5664" y="172"/>
                      <a:pt x="5201" y="1"/>
                      <a:pt x="4824" y="1"/>
                    </a:cubicBezTo>
                    <a:close/>
                    <a:moveTo>
                      <a:pt x="8942" y="1"/>
                    </a:moveTo>
                    <a:cubicBezTo>
                      <a:pt x="8610" y="1"/>
                      <a:pt x="8345" y="134"/>
                      <a:pt x="8374" y="555"/>
                    </a:cubicBezTo>
                    <a:cubicBezTo>
                      <a:pt x="8396" y="849"/>
                      <a:pt x="8648" y="1132"/>
                      <a:pt x="8935" y="1170"/>
                    </a:cubicBezTo>
                    <a:cubicBezTo>
                      <a:pt x="8487" y="1314"/>
                      <a:pt x="8235" y="1857"/>
                      <a:pt x="8755" y="2151"/>
                    </a:cubicBezTo>
                    <a:cubicBezTo>
                      <a:pt x="8936" y="2253"/>
                      <a:pt x="9113" y="2297"/>
                      <a:pt x="9284" y="2297"/>
                    </a:cubicBezTo>
                    <a:cubicBezTo>
                      <a:pt x="9756" y="2297"/>
                      <a:pt x="10182" y="1960"/>
                      <a:pt x="10515" y="1569"/>
                    </a:cubicBezTo>
                    <a:cubicBezTo>
                      <a:pt x="10667" y="1390"/>
                      <a:pt x="10799" y="1200"/>
                      <a:pt x="10908" y="1028"/>
                    </a:cubicBezTo>
                    <a:cubicBezTo>
                      <a:pt x="10962" y="943"/>
                      <a:pt x="10093" y="339"/>
                      <a:pt x="9999" y="289"/>
                    </a:cubicBezTo>
                    <a:cubicBezTo>
                      <a:pt x="9781" y="172"/>
                      <a:pt x="9319" y="1"/>
                      <a:pt x="8942" y="1"/>
                    </a:cubicBezTo>
                    <a:close/>
                    <a:moveTo>
                      <a:pt x="13060" y="1"/>
                    </a:moveTo>
                    <a:cubicBezTo>
                      <a:pt x="12728" y="1"/>
                      <a:pt x="12463" y="134"/>
                      <a:pt x="12492" y="555"/>
                    </a:cubicBezTo>
                    <a:cubicBezTo>
                      <a:pt x="12514" y="849"/>
                      <a:pt x="12766" y="1132"/>
                      <a:pt x="13053" y="1170"/>
                    </a:cubicBezTo>
                    <a:cubicBezTo>
                      <a:pt x="12604" y="1314"/>
                      <a:pt x="12353" y="1857"/>
                      <a:pt x="12873" y="2151"/>
                    </a:cubicBezTo>
                    <a:cubicBezTo>
                      <a:pt x="13054" y="2253"/>
                      <a:pt x="13231" y="2297"/>
                      <a:pt x="13402" y="2297"/>
                    </a:cubicBezTo>
                    <a:cubicBezTo>
                      <a:pt x="13874" y="2297"/>
                      <a:pt x="14300" y="1960"/>
                      <a:pt x="14632" y="1569"/>
                    </a:cubicBezTo>
                    <a:cubicBezTo>
                      <a:pt x="14785" y="1390"/>
                      <a:pt x="14917" y="1200"/>
                      <a:pt x="15026" y="1028"/>
                    </a:cubicBezTo>
                    <a:cubicBezTo>
                      <a:pt x="15079" y="943"/>
                      <a:pt x="14211" y="339"/>
                      <a:pt x="14117" y="289"/>
                    </a:cubicBezTo>
                    <a:cubicBezTo>
                      <a:pt x="13899" y="172"/>
                      <a:pt x="13436" y="1"/>
                      <a:pt x="130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05" name="Google Shape;4105;p71"/>
              <p:cNvSpPr/>
              <p:nvPr/>
            </p:nvSpPr>
            <p:spPr>
              <a:xfrm>
                <a:off x="3200425" y="3729375"/>
                <a:ext cx="21925" cy="2479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9919" extrusionOk="0">
                    <a:moveTo>
                      <a:pt x="438" y="0"/>
                    </a:moveTo>
                    <a:cubicBezTo>
                      <a:pt x="197" y="0"/>
                      <a:pt x="1" y="196"/>
                      <a:pt x="1" y="438"/>
                    </a:cubicBezTo>
                    <a:cubicBezTo>
                      <a:pt x="1" y="678"/>
                      <a:pt x="196" y="875"/>
                      <a:pt x="438" y="875"/>
                    </a:cubicBezTo>
                    <a:cubicBezTo>
                      <a:pt x="680" y="875"/>
                      <a:pt x="877" y="678"/>
                      <a:pt x="876" y="438"/>
                    </a:cubicBezTo>
                    <a:cubicBezTo>
                      <a:pt x="876" y="197"/>
                      <a:pt x="680" y="0"/>
                      <a:pt x="438" y="0"/>
                    </a:cubicBezTo>
                    <a:close/>
                    <a:moveTo>
                      <a:pt x="439" y="1808"/>
                    </a:moveTo>
                    <a:cubicBezTo>
                      <a:pt x="197" y="1808"/>
                      <a:pt x="3" y="2005"/>
                      <a:pt x="3" y="2245"/>
                    </a:cubicBezTo>
                    <a:cubicBezTo>
                      <a:pt x="3" y="2487"/>
                      <a:pt x="199" y="2683"/>
                      <a:pt x="439" y="2683"/>
                    </a:cubicBezTo>
                    <a:cubicBezTo>
                      <a:pt x="440" y="2683"/>
                      <a:pt x="441" y="2683"/>
                      <a:pt x="441" y="2683"/>
                    </a:cubicBezTo>
                    <a:cubicBezTo>
                      <a:pt x="681" y="2683"/>
                      <a:pt x="877" y="2486"/>
                      <a:pt x="877" y="2245"/>
                    </a:cubicBezTo>
                    <a:cubicBezTo>
                      <a:pt x="877" y="2003"/>
                      <a:pt x="680" y="1808"/>
                      <a:pt x="439" y="1808"/>
                    </a:cubicBezTo>
                    <a:close/>
                    <a:moveTo>
                      <a:pt x="439" y="3616"/>
                    </a:moveTo>
                    <a:cubicBezTo>
                      <a:pt x="197" y="3616"/>
                      <a:pt x="3" y="3813"/>
                      <a:pt x="3" y="4054"/>
                    </a:cubicBezTo>
                    <a:cubicBezTo>
                      <a:pt x="3" y="4296"/>
                      <a:pt x="199" y="4491"/>
                      <a:pt x="439" y="4491"/>
                    </a:cubicBezTo>
                    <a:cubicBezTo>
                      <a:pt x="680" y="4491"/>
                      <a:pt x="877" y="4296"/>
                      <a:pt x="877" y="4054"/>
                    </a:cubicBezTo>
                    <a:cubicBezTo>
                      <a:pt x="877" y="3812"/>
                      <a:pt x="680" y="3616"/>
                      <a:pt x="439" y="3616"/>
                    </a:cubicBezTo>
                    <a:close/>
                    <a:moveTo>
                      <a:pt x="439" y="5426"/>
                    </a:moveTo>
                    <a:cubicBezTo>
                      <a:pt x="197" y="5426"/>
                      <a:pt x="3" y="5622"/>
                      <a:pt x="3" y="5862"/>
                    </a:cubicBezTo>
                    <a:cubicBezTo>
                      <a:pt x="3" y="6105"/>
                      <a:pt x="199" y="6300"/>
                      <a:pt x="439" y="6300"/>
                    </a:cubicBezTo>
                    <a:cubicBezTo>
                      <a:pt x="680" y="6300"/>
                      <a:pt x="877" y="6105"/>
                      <a:pt x="877" y="5862"/>
                    </a:cubicBezTo>
                    <a:cubicBezTo>
                      <a:pt x="877" y="5621"/>
                      <a:pt x="680" y="5426"/>
                      <a:pt x="439" y="5426"/>
                    </a:cubicBezTo>
                    <a:close/>
                    <a:moveTo>
                      <a:pt x="439" y="7235"/>
                    </a:moveTo>
                    <a:cubicBezTo>
                      <a:pt x="197" y="7235"/>
                      <a:pt x="3" y="7432"/>
                      <a:pt x="3" y="7672"/>
                    </a:cubicBezTo>
                    <a:cubicBezTo>
                      <a:pt x="3" y="7914"/>
                      <a:pt x="199" y="8109"/>
                      <a:pt x="439" y="8109"/>
                    </a:cubicBezTo>
                    <a:cubicBezTo>
                      <a:pt x="680" y="8109"/>
                      <a:pt x="877" y="7914"/>
                      <a:pt x="877" y="7672"/>
                    </a:cubicBezTo>
                    <a:cubicBezTo>
                      <a:pt x="877" y="7429"/>
                      <a:pt x="680" y="7235"/>
                      <a:pt x="439" y="7235"/>
                    </a:cubicBezTo>
                    <a:close/>
                    <a:moveTo>
                      <a:pt x="439" y="9043"/>
                    </a:moveTo>
                    <a:cubicBezTo>
                      <a:pt x="197" y="9043"/>
                      <a:pt x="3" y="9240"/>
                      <a:pt x="3" y="9481"/>
                    </a:cubicBezTo>
                    <a:cubicBezTo>
                      <a:pt x="3" y="9723"/>
                      <a:pt x="199" y="9918"/>
                      <a:pt x="439" y="9918"/>
                    </a:cubicBezTo>
                    <a:cubicBezTo>
                      <a:pt x="680" y="9918"/>
                      <a:pt x="877" y="9723"/>
                      <a:pt x="877" y="9481"/>
                    </a:cubicBezTo>
                    <a:cubicBezTo>
                      <a:pt x="877" y="9239"/>
                      <a:pt x="680" y="9043"/>
                      <a:pt x="439" y="904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06" name="Google Shape;4106;p71"/>
              <p:cNvSpPr/>
              <p:nvPr/>
            </p:nvSpPr>
            <p:spPr>
              <a:xfrm>
                <a:off x="2452575" y="3728700"/>
                <a:ext cx="337375" cy="98325"/>
              </a:xfrm>
              <a:custGeom>
                <a:avLst/>
                <a:gdLst/>
                <a:ahLst/>
                <a:cxnLst/>
                <a:rect l="l" t="t" r="r" b="b"/>
                <a:pathLst>
                  <a:path w="13495" h="3933" extrusionOk="0">
                    <a:moveTo>
                      <a:pt x="448" y="1"/>
                    </a:moveTo>
                    <a:cubicBezTo>
                      <a:pt x="384" y="1"/>
                      <a:pt x="317" y="4"/>
                      <a:pt x="247" y="12"/>
                    </a:cubicBezTo>
                    <a:cubicBezTo>
                      <a:pt x="573" y="770"/>
                      <a:pt x="1203" y="880"/>
                      <a:pt x="1547" y="880"/>
                    </a:cubicBezTo>
                    <a:cubicBezTo>
                      <a:pt x="1592" y="880"/>
                      <a:pt x="1633" y="878"/>
                      <a:pt x="1667" y="875"/>
                    </a:cubicBezTo>
                    <a:cubicBezTo>
                      <a:pt x="1969" y="1030"/>
                      <a:pt x="2281" y="1161"/>
                      <a:pt x="2592" y="1263"/>
                    </a:cubicBezTo>
                    <a:cubicBezTo>
                      <a:pt x="2229" y="1304"/>
                      <a:pt x="1853" y="1383"/>
                      <a:pt x="1453" y="1502"/>
                    </a:cubicBezTo>
                    <a:cubicBezTo>
                      <a:pt x="1416" y="1499"/>
                      <a:pt x="1372" y="1497"/>
                      <a:pt x="1322" y="1497"/>
                    </a:cubicBezTo>
                    <a:cubicBezTo>
                      <a:pt x="980" y="1497"/>
                      <a:pt x="376" y="1604"/>
                      <a:pt x="1" y="2288"/>
                    </a:cubicBezTo>
                    <a:cubicBezTo>
                      <a:pt x="124" y="2314"/>
                      <a:pt x="238" y="2326"/>
                      <a:pt x="345" y="2326"/>
                    </a:cubicBezTo>
                    <a:cubicBezTo>
                      <a:pt x="1034" y="2326"/>
                      <a:pt x="1396" y="1844"/>
                      <a:pt x="1526" y="1625"/>
                    </a:cubicBezTo>
                    <a:cubicBezTo>
                      <a:pt x="2041" y="1473"/>
                      <a:pt x="2511" y="1392"/>
                      <a:pt x="2971" y="1372"/>
                    </a:cubicBezTo>
                    <a:cubicBezTo>
                      <a:pt x="2975" y="1374"/>
                      <a:pt x="2980" y="1375"/>
                      <a:pt x="2985" y="1376"/>
                    </a:cubicBezTo>
                    <a:cubicBezTo>
                      <a:pt x="2990" y="1378"/>
                      <a:pt x="2996" y="1379"/>
                      <a:pt x="3001" y="1379"/>
                    </a:cubicBezTo>
                    <a:cubicBezTo>
                      <a:pt x="3012" y="1379"/>
                      <a:pt x="3022" y="1375"/>
                      <a:pt x="3033" y="1371"/>
                    </a:cubicBezTo>
                    <a:cubicBezTo>
                      <a:pt x="3088" y="1369"/>
                      <a:pt x="3143" y="1368"/>
                      <a:pt x="3198" y="1368"/>
                    </a:cubicBezTo>
                    <a:cubicBezTo>
                      <a:pt x="3549" y="1368"/>
                      <a:pt x="3896" y="1404"/>
                      <a:pt x="4252" y="1477"/>
                    </a:cubicBezTo>
                    <a:cubicBezTo>
                      <a:pt x="4277" y="1483"/>
                      <a:pt x="4302" y="1489"/>
                      <a:pt x="4327" y="1495"/>
                    </a:cubicBezTo>
                    <a:cubicBezTo>
                      <a:pt x="3739" y="1582"/>
                      <a:pt x="3287" y="1969"/>
                      <a:pt x="2847" y="2349"/>
                    </a:cubicBezTo>
                    <a:cubicBezTo>
                      <a:pt x="2822" y="2370"/>
                      <a:pt x="2800" y="2390"/>
                      <a:pt x="2776" y="2411"/>
                    </a:cubicBezTo>
                    <a:cubicBezTo>
                      <a:pt x="2472" y="2439"/>
                      <a:pt x="1780" y="2593"/>
                      <a:pt x="1484" y="3412"/>
                    </a:cubicBezTo>
                    <a:cubicBezTo>
                      <a:pt x="1517" y="3414"/>
                      <a:pt x="1548" y="3415"/>
                      <a:pt x="1579" y="3415"/>
                    </a:cubicBezTo>
                    <a:cubicBezTo>
                      <a:pt x="2481" y="3415"/>
                      <a:pt x="2813" y="2726"/>
                      <a:pt x="2900" y="2487"/>
                    </a:cubicBezTo>
                    <a:cubicBezTo>
                      <a:pt x="2912" y="2476"/>
                      <a:pt x="2926" y="2466"/>
                      <a:pt x="2938" y="2455"/>
                    </a:cubicBezTo>
                    <a:cubicBezTo>
                      <a:pt x="3436" y="2025"/>
                      <a:pt x="3909" y="1616"/>
                      <a:pt x="4566" y="1616"/>
                    </a:cubicBezTo>
                    <a:cubicBezTo>
                      <a:pt x="4670" y="1616"/>
                      <a:pt x="4778" y="1626"/>
                      <a:pt x="4891" y="1648"/>
                    </a:cubicBezTo>
                    <a:cubicBezTo>
                      <a:pt x="4895" y="1648"/>
                      <a:pt x="4899" y="1648"/>
                      <a:pt x="4902" y="1648"/>
                    </a:cubicBezTo>
                    <a:cubicBezTo>
                      <a:pt x="4906" y="1648"/>
                      <a:pt x="4909" y="1648"/>
                      <a:pt x="4912" y="1648"/>
                    </a:cubicBezTo>
                    <a:cubicBezTo>
                      <a:pt x="5440" y="1803"/>
                      <a:pt x="5956" y="2001"/>
                      <a:pt x="6450" y="2197"/>
                    </a:cubicBezTo>
                    <a:cubicBezTo>
                      <a:pt x="6735" y="2310"/>
                      <a:pt x="7017" y="2465"/>
                      <a:pt x="7288" y="2614"/>
                    </a:cubicBezTo>
                    <a:cubicBezTo>
                      <a:pt x="7673" y="2827"/>
                      <a:pt x="8072" y="3044"/>
                      <a:pt x="8500" y="3159"/>
                    </a:cubicBezTo>
                    <a:cubicBezTo>
                      <a:pt x="8667" y="3203"/>
                      <a:pt x="8839" y="3216"/>
                      <a:pt x="9012" y="3216"/>
                    </a:cubicBezTo>
                    <a:cubicBezTo>
                      <a:pt x="9069" y="3216"/>
                      <a:pt x="9128" y="3213"/>
                      <a:pt x="9185" y="3210"/>
                    </a:cubicBezTo>
                    <a:lnTo>
                      <a:pt x="9185" y="3210"/>
                    </a:lnTo>
                    <a:cubicBezTo>
                      <a:pt x="9039" y="3250"/>
                      <a:pt x="8891" y="3289"/>
                      <a:pt x="8748" y="3330"/>
                    </a:cubicBezTo>
                    <a:cubicBezTo>
                      <a:pt x="8419" y="3421"/>
                      <a:pt x="8079" y="3515"/>
                      <a:pt x="7736" y="3582"/>
                    </a:cubicBezTo>
                    <a:cubicBezTo>
                      <a:pt x="7534" y="3622"/>
                      <a:pt x="7341" y="3640"/>
                      <a:pt x="7154" y="3640"/>
                    </a:cubicBezTo>
                    <a:cubicBezTo>
                      <a:pt x="6522" y="3640"/>
                      <a:pt x="5958" y="3437"/>
                      <a:pt x="5360" y="3178"/>
                    </a:cubicBezTo>
                    <a:cubicBezTo>
                      <a:pt x="5231" y="2965"/>
                      <a:pt x="4841" y="2443"/>
                      <a:pt x="4089" y="2443"/>
                    </a:cubicBezTo>
                    <a:cubicBezTo>
                      <a:pt x="4012" y="2443"/>
                      <a:pt x="3932" y="2449"/>
                      <a:pt x="3847" y="2460"/>
                    </a:cubicBezTo>
                    <a:cubicBezTo>
                      <a:pt x="4177" y="3179"/>
                      <a:pt x="4771" y="3296"/>
                      <a:pt x="5124" y="3296"/>
                    </a:cubicBezTo>
                    <a:cubicBezTo>
                      <a:pt x="5177" y="3296"/>
                      <a:pt x="5225" y="3293"/>
                      <a:pt x="5265" y="3289"/>
                    </a:cubicBezTo>
                    <a:cubicBezTo>
                      <a:pt x="5893" y="3563"/>
                      <a:pt x="6484" y="3780"/>
                      <a:pt x="7152" y="3780"/>
                    </a:cubicBezTo>
                    <a:cubicBezTo>
                      <a:pt x="7348" y="3780"/>
                      <a:pt x="7551" y="3762"/>
                      <a:pt x="7763" y="3720"/>
                    </a:cubicBezTo>
                    <a:cubicBezTo>
                      <a:pt x="8111" y="3652"/>
                      <a:pt x="8454" y="3557"/>
                      <a:pt x="8785" y="3465"/>
                    </a:cubicBezTo>
                    <a:cubicBezTo>
                      <a:pt x="9117" y="3373"/>
                      <a:pt x="9461" y="3275"/>
                      <a:pt x="9807" y="3209"/>
                    </a:cubicBezTo>
                    <a:cubicBezTo>
                      <a:pt x="9860" y="3198"/>
                      <a:pt x="9916" y="3189"/>
                      <a:pt x="9969" y="3179"/>
                    </a:cubicBezTo>
                    <a:lnTo>
                      <a:pt x="9971" y="3179"/>
                    </a:lnTo>
                    <a:cubicBezTo>
                      <a:pt x="9981" y="3179"/>
                      <a:pt x="9991" y="3177"/>
                      <a:pt x="9998" y="3175"/>
                    </a:cubicBezTo>
                    <a:cubicBezTo>
                      <a:pt x="10367" y="3110"/>
                      <a:pt x="10740" y="3064"/>
                      <a:pt x="11112" y="3064"/>
                    </a:cubicBezTo>
                    <a:cubicBezTo>
                      <a:pt x="11891" y="3064"/>
                      <a:pt x="12663" y="3266"/>
                      <a:pt x="13366" y="3914"/>
                    </a:cubicBezTo>
                    <a:cubicBezTo>
                      <a:pt x="13379" y="3926"/>
                      <a:pt x="13397" y="3932"/>
                      <a:pt x="13413" y="3932"/>
                    </a:cubicBezTo>
                    <a:cubicBezTo>
                      <a:pt x="13431" y="3932"/>
                      <a:pt x="13451" y="3925"/>
                      <a:pt x="13464" y="3910"/>
                    </a:cubicBezTo>
                    <a:cubicBezTo>
                      <a:pt x="13495" y="3877"/>
                      <a:pt x="13494" y="3833"/>
                      <a:pt x="13464" y="3807"/>
                    </a:cubicBezTo>
                    <a:cubicBezTo>
                      <a:pt x="12870" y="3260"/>
                      <a:pt x="12219" y="3022"/>
                      <a:pt x="11565" y="2949"/>
                    </a:cubicBezTo>
                    <a:cubicBezTo>
                      <a:pt x="11561" y="2935"/>
                      <a:pt x="11553" y="2922"/>
                      <a:pt x="11539" y="2914"/>
                    </a:cubicBezTo>
                    <a:cubicBezTo>
                      <a:pt x="11425" y="2834"/>
                      <a:pt x="11291" y="2678"/>
                      <a:pt x="11160" y="2526"/>
                    </a:cubicBezTo>
                    <a:cubicBezTo>
                      <a:pt x="11068" y="2419"/>
                      <a:pt x="10981" y="2317"/>
                      <a:pt x="10903" y="2248"/>
                    </a:cubicBezTo>
                    <a:cubicBezTo>
                      <a:pt x="10646" y="2012"/>
                      <a:pt x="10325" y="1852"/>
                      <a:pt x="10007" y="1735"/>
                    </a:cubicBezTo>
                    <a:cubicBezTo>
                      <a:pt x="9849" y="1609"/>
                      <a:pt x="9513" y="1391"/>
                      <a:pt x="9065" y="1391"/>
                    </a:cubicBezTo>
                    <a:cubicBezTo>
                      <a:pt x="8855" y="1391"/>
                      <a:pt x="8620" y="1439"/>
                      <a:pt x="8367" y="1567"/>
                    </a:cubicBezTo>
                    <a:cubicBezTo>
                      <a:pt x="8706" y="1922"/>
                      <a:pt x="9065" y="2025"/>
                      <a:pt x="9369" y="2025"/>
                    </a:cubicBezTo>
                    <a:cubicBezTo>
                      <a:pt x="9645" y="2025"/>
                      <a:pt x="9874" y="1941"/>
                      <a:pt x="10001" y="1882"/>
                    </a:cubicBezTo>
                    <a:cubicBezTo>
                      <a:pt x="10292" y="1991"/>
                      <a:pt x="10580" y="2138"/>
                      <a:pt x="10810" y="2349"/>
                    </a:cubicBezTo>
                    <a:cubicBezTo>
                      <a:pt x="10881" y="2414"/>
                      <a:pt x="10965" y="2513"/>
                      <a:pt x="11055" y="2617"/>
                    </a:cubicBezTo>
                    <a:cubicBezTo>
                      <a:pt x="11151" y="2729"/>
                      <a:pt x="11250" y="2842"/>
                      <a:pt x="11345" y="2932"/>
                    </a:cubicBezTo>
                    <a:cubicBezTo>
                      <a:pt x="11263" y="2928"/>
                      <a:pt x="11181" y="2926"/>
                      <a:pt x="11100" y="2926"/>
                    </a:cubicBezTo>
                    <a:cubicBezTo>
                      <a:pt x="10712" y="2926"/>
                      <a:pt x="10327" y="2972"/>
                      <a:pt x="9959" y="3037"/>
                    </a:cubicBezTo>
                    <a:cubicBezTo>
                      <a:pt x="9927" y="3036"/>
                      <a:pt x="9896" y="3036"/>
                      <a:pt x="9865" y="3036"/>
                    </a:cubicBezTo>
                    <a:cubicBezTo>
                      <a:pt x="9724" y="3036"/>
                      <a:pt x="9581" y="3044"/>
                      <a:pt x="9441" y="3054"/>
                    </a:cubicBezTo>
                    <a:cubicBezTo>
                      <a:pt x="9300" y="3063"/>
                      <a:pt x="9157" y="3073"/>
                      <a:pt x="9016" y="3073"/>
                    </a:cubicBezTo>
                    <a:cubicBezTo>
                      <a:pt x="8852" y="3073"/>
                      <a:pt x="8690" y="3060"/>
                      <a:pt x="8537" y="3019"/>
                    </a:cubicBezTo>
                    <a:cubicBezTo>
                      <a:pt x="8365" y="2974"/>
                      <a:pt x="8195" y="2909"/>
                      <a:pt x="8028" y="2834"/>
                    </a:cubicBezTo>
                    <a:cubicBezTo>
                      <a:pt x="7671" y="2593"/>
                      <a:pt x="7461" y="2315"/>
                      <a:pt x="7285" y="2037"/>
                    </a:cubicBezTo>
                    <a:cubicBezTo>
                      <a:pt x="7290" y="1865"/>
                      <a:pt x="7265" y="973"/>
                      <a:pt x="6311" y="602"/>
                    </a:cubicBezTo>
                    <a:lnTo>
                      <a:pt x="6311" y="602"/>
                    </a:lnTo>
                    <a:cubicBezTo>
                      <a:pt x="6245" y="1454"/>
                      <a:pt x="6789" y="1841"/>
                      <a:pt x="7090" y="1990"/>
                    </a:cubicBezTo>
                    <a:cubicBezTo>
                      <a:pt x="7207" y="2181"/>
                      <a:pt x="7336" y="2381"/>
                      <a:pt x="7515" y="2575"/>
                    </a:cubicBezTo>
                    <a:cubicBezTo>
                      <a:pt x="7461" y="2546"/>
                      <a:pt x="7408" y="2518"/>
                      <a:pt x="7355" y="2488"/>
                    </a:cubicBezTo>
                    <a:cubicBezTo>
                      <a:pt x="7079" y="2337"/>
                      <a:pt x="6794" y="2179"/>
                      <a:pt x="6501" y="2064"/>
                    </a:cubicBezTo>
                    <a:cubicBezTo>
                      <a:pt x="5795" y="1784"/>
                      <a:pt x="5042" y="1498"/>
                      <a:pt x="4279" y="1338"/>
                    </a:cubicBezTo>
                    <a:cubicBezTo>
                      <a:pt x="3914" y="1263"/>
                      <a:pt x="3558" y="1226"/>
                      <a:pt x="3199" y="1226"/>
                    </a:cubicBezTo>
                    <a:cubicBezTo>
                      <a:pt x="3128" y="1226"/>
                      <a:pt x="3057" y="1228"/>
                      <a:pt x="2985" y="1230"/>
                    </a:cubicBezTo>
                    <a:cubicBezTo>
                      <a:pt x="2569" y="1125"/>
                      <a:pt x="2140" y="959"/>
                      <a:pt x="1731" y="750"/>
                    </a:cubicBezTo>
                    <a:cubicBezTo>
                      <a:pt x="1597" y="520"/>
                      <a:pt x="1209" y="1"/>
                      <a:pt x="4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07" name="Google Shape;4107;p71"/>
              <p:cNvSpPr/>
              <p:nvPr/>
            </p:nvSpPr>
            <p:spPr>
              <a:xfrm>
                <a:off x="2452675" y="3872000"/>
                <a:ext cx="337275" cy="98200"/>
              </a:xfrm>
              <a:custGeom>
                <a:avLst/>
                <a:gdLst/>
                <a:ahLst/>
                <a:cxnLst/>
                <a:rect l="l" t="t" r="r" b="b"/>
                <a:pathLst>
                  <a:path w="13491" h="3928" extrusionOk="0">
                    <a:moveTo>
                      <a:pt x="13413" y="1"/>
                    </a:moveTo>
                    <a:cubicBezTo>
                      <a:pt x="13397" y="1"/>
                      <a:pt x="13380" y="7"/>
                      <a:pt x="13367" y="18"/>
                    </a:cubicBezTo>
                    <a:cubicBezTo>
                      <a:pt x="12662" y="667"/>
                      <a:pt x="11890" y="868"/>
                      <a:pt x="11111" y="868"/>
                    </a:cubicBezTo>
                    <a:cubicBezTo>
                      <a:pt x="10740" y="868"/>
                      <a:pt x="10368" y="823"/>
                      <a:pt x="9999" y="759"/>
                    </a:cubicBezTo>
                    <a:cubicBezTo>
                      <a:pt x="9992" y="754"/>
                      <a:pt x="9982" y="753"/>
                      <a:pt x="9973" y="753"/>
                    </a:cubicBezTo>
                    <a:lnTo>
                      <a:pt x="9968" y="753"/>
                    </a:lnTo>
                    <a:cubicBezTo>
                      <a:pt x="9915" y="744"/>
                      <a:pt x="9860" y="734"/>
                      <a:pt x="9807" y="723"/>
                    </a:cubicBezTo>
                    <a:cubicBezTo>
                      <a:pt x="9460" y="657"/>
                      <a:pt x="9117" y="562"/>
                      <a:pt x="8786" y="470"/>
                    </a:cubicBezTo>
                    <a:cubicBezTo>
                      <a:pt x="8454" y="377"/>
                      <a:pt x="8111" y="283"/>
                      <a:pt x="7761" y="214"/>
                    </a:cubicBezTo>
                    <a:cubicBezTo>
                      <a:pt x="7548" y="173"/>
                      <a:pt x="7345" y="154"/>
                      <a:pt x="7149" y="154"/>
                    </a:cubicBezTo>
                    <a:cubicBezTo>
                      <a:pt x="6480" y="154"/>
                      <a:pt x="5890" y="370"/>
                      <a:pt x="5263" y="644"/>
                    </a:cubicBezTo>
                    <a:cubicBezTo>
                      <a:pt x="5223" y="641"/>
                      <a:pt x="5176" y="638"/>
                      <a:pt x="5123" y="638"/>
                    </a:cubicBezTo>
                    <a:cubicBezTo>
                      <a:pt x="4772" y="638"/>
                      <a:pt x="4177" y="755"/>
                      <a:pt x="3845" y="1473"/>
                    </a:cubicBezTo>
                    <a:cubicBezTo>
                      <a:pt x="3930" y="1485"/>
                      <a:pt x="4011" y="1490"/>
                      <a:pt x="4088" y="1490"/>
                    </a:cubicBezTo>
                    <a:cubicBezTo>
                      <a:pt x="4840" y="1490"/>
                      <a:pt x="5231" y="969"/>
                      <a:pt x="5359" y="755"/>
                    </a:cubicBezTo>
                    <a:cubicBezTo>
                      <a:pt x="5955" y="497"/>
                      <a:pt x="6519" y="294"/>
                      <a:pt x="7150" y="294"/>
                    </a:cubicBezTo>
                    <a:cubicBezTo>
                      <a:pt x="7338" y="294"/>
                      <a:pt x="7532" y="312"/>
                      <a:pt x="7734" y="352"/>
                    </a:cubicBezTo>
                    <a:cubicBezTo>
                      <a:pt x="8079" y="418"/>
                      <a:pt x="8418" y="514"/>
                      <a:pt x="8747" y="605"/>
                    </a:cubicBezTo>
                    <a:cubicBezTo>
                      <a:pt x="8889" y="644"/>
                      <a:pt x="9036" y="685"/>
                      <a:pt x="9181" y="722"/>
                    </a:cubicBezTo>
                    <a:cubicBezTo>
                      <a:pt x="9123" y="720"/>
                      <a:pt x="9065" y="718"/>
                      <a:pt x="9007" y="718"/>
                    </a:cubicBezTo>
                    <a:cubicBezTo>
                      <a:pt x="8835" y="718"/>
                      <a:pt x="8664" y="732"/>
                      <a:pt x="8497" y="776"/>
                    </a:cubicBezTo>
                    <a:cubicBezTo>
                      <a:pt x="8070" y="889"/>
                      <a:pt x="7670" y="1107"/>
                      <a:pt x="7285" y="1320"/>
                    </a:cubicBezTo>
                    <a:cubicBezTo>
                      <a:pt x="7012" y="1470"/>
                      <a:pt x="6732" y="1625"/>
                      <a:pt x="6447" y="1737"/>
                    </a:cubicBezTo>
                    <a:cubicBezTo>
                      <a:pt x="5952" y="1932"/>
                      <a:pt x="5436" y="2130"/>
                      <a:pt x="4909" y="2285"/>
                    </a:cubicBezTo>
                    <a:cubicBezTo>
                      <a:pt x="4906" y="2284"/>
                      <a:pt x="4902" y="2284"/>
                      <a:pt x="4899" y="2284"/>
                    </a:cubicBezTo>
                    <a:cubicBezTo>
                      <a:pt x="4895" y="2284"/>
                      <a:pt x="4891" y="2284"/>
                      <a:pt x="4887" y="2285"/>
                    </a:cubicBezTo>
                    <a:cubicBezTo>
                      <a:pt x="4774" y="2307"/>
                      <a:pt x="4666" y="2317"/>
                      <a:pt x="4562" y="2317"/>
                    </a:cubicBezTo>
                    <a:cubicBezTo>
                      <a:pt x="3905" y="2317"/>
                      <a:pt x="3432" y="1907"/>
                      <a:pt x="2934" y="1477"/>
                    </a:cubicBezTo>
                    <a:cubicBezTo>
                      <a:pt x="2922" y="1467"/>
                      <a:pt x="2908" y="1456"/>
                      <a:pt x="2896" y="1445"/>
                    </a:cubicBezTo>
                    <a:cubicBezTo>
                      <a:pt x="2809" y="1207"/>
                      <a:pt x="2478" y="517"/>
                      <a:pt x="1579" y="517"/>
                    </a:cubicBezTo>
                    <a:cubicBezTo>
                      <a:pt x="1547" y="517"/>
                      <a:pt x="1514" y="518"/>
                      <a:pt x="1480" y="520"/>
                    </a:cubicBezTo>
                    <a:cubicBezTo>
                      <a:pt x="1776" y="1339"/>
                      <a:pt x="2465" y="1494"/>
                      <a:pt x="2772" y="1521"/>
                    </a:cubicBezTo>
                    <a:cubicBezTo>
                      <a:pt x="2796" y="1542"/>
                      <a:pt x="2819" y="1563"/>
                      <a:pt x="2844" y="1583"/>
                    </a:cubicBezTo>
                    <a:cubicBezTo>
                      <a:pt x="3284" y="1963"/>
                      <a:pt x="3735" y="2350"/>
                      <a:pt x="4323" y="2438"/>
                    </a:cubicBezTo>
                    <a:cubicBezTo>
                      <a:pt x="4299" y="2443"/>
                      <a:pt x="4275" y="2450"/>
                      <a:pt x="4251" y="2454"/>
                    </a:cubicBezTo>
                    <a:cubicBezTo>
                      <a:pt x="3895" y="2528"/>
                      <a:pt x="3547" y="2563"/>
                      <a:pt x="3197" y="2563"/>
                    </a:cubicBezTo>
                    <a:cubicBezTo>
                      <a:pt x="3142" y="2563"/>
                      <a:pt x="3086" y="2563"/>
                      <a:pt x="3031" y="2561"/>
                    </a:cubicBezTo>
                    <a:cubicBezTo>
                      <a:pt x="3020" y="2555"/>
                      <a:pt x="3009" y="2552"/>
                      <a:pt x="2996" y="2552"/>
                    </a:cubicBezTo>
                    <a:cubicBezTo>
                      <a:pt x="2992" y="2552"/>
                      <a:pt x="2988" y="2552"/>
                      <a:pt x="2983" y="2553"/>
                    </a:cubicBezTo>
                    <a:cubicBezTo>
                      <a:pt x="2979" y="2555"/>
                      <a:pt x="2976" y="2557"/>
                      <a:pt x="2971" y="2557"/>
                    </a:cubicBezTo>
                    <a:cubicBezTo>
                      <a:pt x="2511" y="2536"/>
                      <a:pt x="2041" y="2455"/>
                      <a:pt x="1526" y="2304"/>
                    </a:cubicBezTo>
                    <a:cubicBezTo>
                      <a:pt x="1396" y="2085"/>
                      <a:pt x="1033" y="1603"/>
                      <a:pt x="346" y="1603"/>
                    </a:cubicBezTo>
                    <a:cubicBezTo>
                      <a:pt x="239" y="1603"/>
                      <a:pt x="123" y="1615"/>
                      <a:pt x="0" y="1641"/>
                    </a:cubicBezTo>
                    <a:cubicBezTo>
                      <a:pt x="378" y="2326"/>
                      <a:pt x="983" y="2432"/>
                      <a:pt x="1326" y="2432"/>
                    </a:cubicBezTo>
                    <a:cubicBezTo>
                      <a:pt x="1374" y="2432"/>
                      <a:pt x="1417" y="2430"/>
                      <a:pt x="1454" y="2427"/>
                    </a:cubicBezTo>
                    <a:cubicBezTo>
                      <a:pt x="1854" y="2546"/>
                      <a:pt x="2228" y="2625"/>
                      <a:pt x="2591" y="2668"/>
                    </a:cubicBezTo>
                    <a:cubicBezTo>
                      <a:pt x="2280" y="2769"/>
                      <a:pt x="1968" y="2900"/>
                      <a:pt x="1669" y="3054"/>
                    </a:cubicBezTo>
                    <a:cubicBezTo>
                      <a:pt x="1633" y="3051"/>
                      <a:pt x="1590" y="3049"/>
                      <a:pt x="1542" y="3049"/>
                    </a:cubicBezTo>
                    <a:cubicBezTo>
                      <a:pt x="1195" y="3049"/>
                      <a:pt x="572" y="3163"/>
                      <a:pt x="248" y="3916"/>
                    </a:cubicBezTo>
                    <a:cubicBezTo>
                      <a:pt x="318" y="3924"/>
                      <a:pt x="385" y="3928"/>
                      <a:pt x="449" y="3928"/>
                    </a:cubicBezTo>
                    <a:cubicBezTo>
                      <a:pt x="1211" y="3928"/>
                      <a:pt x="1599" y="3408"/>
                      <a:pt x="1733" y="3178"/>
                    </a:cubicBezTo>
                    <a:cubicBezTo>
                      <a:pt x="2138" y="2969"/>
                      <a:pt x="2565" y="2805"/>
                      <a:pt x="2978" y="2700"/>
                    </a:cubicBezTo>
                    <a:cubicBezTo>
                      <a:pt x="3050" y="2702"/>
                      <a:pt x="3121" y="2705"/>
                      <a:pt x="3192" y="2705"/>
                    </a:cubicBezTo>
                    <a:cubicBezTo>
                      <a:pt x="3554" y="2705"/>
                      <a:pt x="3913" y="2666"/>
                      <a:pt x="4280" y="2589"/>
                    </a:cubicBezTo>
                    <a:cubicBezTo>
                      <a:pt x="5043" y="2429"/>
                      <a:pt x="5796" y="2144"/>
                      <a:pt x="6502" y="1863"/>
                    </a:cubicBezTo>
                    <a:cubicBezTo>
                      <a:pt x="6795" y="1748"/>
                      <a:pt x="7080" y="1591"/>
                      <a:pt x="7357" y="1440"/>
                    </a:cubicBezTo>
                    <a:cubicBezTo>
                      <a:pt x="7410" y="1411"/>
                      <a:pt x="7462" y="1381"/>
                      <a:pt x="7516" y="1353"/>
                    </a:cubicBezTo>
                    <a:lnTo>
                      <a:pt x="7516" y="1353"/>
                    </a:lnTo>
                    <a:cubicBezTo>
                      <a:pt x="7337" y="1547"/>
                      <a:pt x="7208" y="1748"/>
                      <a:pt x="7091" y="1938"/>
                    </a:cubicBezTo>
                    <a:cubicBezTo>
                      <a:pt x="6791" y="2087"/>
                      <a:pt x="6245" y="2476"/>
                      <a:pt x="6313" y="3327"/>
                    </a:cubicBezTo>
                    <a:cubicBezTo>
                      <a:pt x="7267" y="2957"/>
                      <a:pt x="7289" y="2065"/>
                      <a:pt x="7286" y="1892"/>
                    </a:cubicBezTo>
                    <a:cubicBezTo>
                      <a:pt x="7462" y="1614"/>
                      <a:pt x="7672" y="1336"/>
                      <a:pt x="8029" y="1095"/>
                    </a:cubicBezTo>
                    <a:cubicBezTo>
                      <a:pt x="8196" y="1021"/>
                      <a:pt x="8364" y="954"/>
                      <a:pt x="8538" y="909"/>
                    </a:cubicBezTo>
                    <a:cubicBezTo>
                      <a:pt x="8692" y="869"/>
                      <a:pt x="8854" y="856"/>
                      <a:pt x="9018" y="856"/>
                    </a:cubicBezTo>
                    <a:cubicBezTo>
                      <a:pt x="9159" y="856"/>
                      <a:pt x="9302" y="865"/>
                      <a:pt x="9442" y="874"/>
                    </a:cubicBezTo>
                    <a:cubicBezTo>
                      <a:pt x="9583" y="885"/>
                      <a:pt x="9728" y="894"/>
                      <a:pt x="9871" y="894"/>
                    </a:cubicBezTo>
                    <a:cubicBezTo>
                      <a:pt x="9902" y="894"/>
                      <a:pt x="9934" y="893"/>
                      <a:pt x="9965" y="892"/>
                    </a:cubicBezTo>
                    <a:cubicBezTo>
                      <a:pt x="10331" y="956"/>
                      <a:pt x="10714" y="1005"/>
                      <a:pt x="11099" y="1005"/>
                    </a:cubicBezTo>
                    <a:cubicBezTo>
                      <a:pt x="11180" y="1005"/>
                      <a:pt x="11263" y="1001"/>
                      <a:pt x="11346" y="997"/>
                    </a:cubicBezTo>
                    <a:lnTo>
                      <a:pt x="11346" y="997"/>
                    </a:lnTo>
                    <a:cubicBezTo>
                      <a:pt x="11251" y="1087"/>
                      <a:pt x="11152" y="1200"/>
                      <a:pt x="11056" y="1312"/>
                    </a:cubicBezTo>
                    <a:cubicBezTo>
                      <a:pt x="10966" y="1416"/>
                      <a:pt x="10882" y="1514"/>
                      <a:pt x="10811" y="1579"/>
                    </a:cubicBezTo>
                    <a:cubicBezTo>
                      <a:pt x="10581" y="1791"/>
                      <a:pt x="10294" y="1937"/>
                      <a:pt x="10003" y="2047"/>
                    </a:cubicBezTo>
                    <a:cubicBezTo>
                      <a:pt x="9876" y="1988"/>
                      <a:pt x="9646" y="1903"/>
                      <a:pt x="9370" y="1903"/>
                    </a:cubicBezTo>
                    <a:cubicBezTo>
                      <a:pt x="9066" y="1903"/>
                      <a:pt x="8707" y="2006"/>
                      <a:pt x="8368" y="2361"/>
                    </a:cubicBezTo>
                    <a:cubicBezTo>
                      <a:pt x="8622" y="2489"/>
                      <a:pt x="8858" y="2537"/>
                      <a:pt x="9068" y="2537"/>
                    </a:cubicBezTo>
                    <a:cubicBezTo>
                      <a:pt x="9515" y="2537"/>
                      <a:pt x="9850" y="2320"/>
                      <a:pt x="10008" y="2193"/>
                    </a:cubicBezTo>
                    <a:cubicBezTo>
                      <a:pt x="10329" y="2076"/>
                      <a:pt x="10648" y="1917"/>
                      <a:pt x="10904" y="1681"/>
                    </a:cubicBezTo>
                    <a:cubicBezTo>
                      <a:pt x="10982" y="1610"/>
                      <a:pt x="11069" y="1509"/>
                      <a:pt x="11161" y="1402"/>
                    </a:cubicBezTo>
                    <a:cubicBezTo>
                      <a:pt x="11293" y="1252"/>
                      <a:pt x="11426" y="1094"/>
                      <a:pt x="11541" y="1014"/>
                    </a:cubicBezTo>
                    <a:cubicBezTo>
                      <a:pt x="11554" y="1006"/>
                      <a:pt x="11561" y="993"/>
                      <a:pt x="11566" y="980"/>
                    </a:cubicBezTo>
                    <a:cubicBezTo>
                      <a:pt x="12220" y="907"/>
                      <a:pt x="12871" y="670"/>
                      <a:pt x="13465" y="121"/>
                    </a:cubicBezTo>
                    <a:cubicBezTo>
                      <a:pt x="13490" y="95"/>
                      <a:pt x="13491" y="51"/>
                      <a:pt x="13464" y="23"/>
                    </a:cubicBezTo>
                    <a:cubicBezTo>
                      <a:pt x="13450" y="8"/>
                      <a:pt x="13432" y="1"/>
                      <a:pt x="13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108" name="Google Shape;4108;p71"/>
            <p:cNvGrpSpPr/>
            <p:nvPr/>
          </p:nvGrpSpPr>
          <p:grpSpPr>
            <a:xfrm>
              <a:off x="855207" y="4093435"/>
              <a:ext cx="2019997" cy="710403"/>
              <a:chOff x="5064100" y="2451425"/>
              <a:chExt cx="967200" cy="340150"/>
            </a:xfrm>
          </p:grpSpPr>
          <p:sp>
            <p:nvSpPr>
              <p:cNvPr id="4109" name="Google Shape;4109;p71"/>
              <p:cNvSpPr/>
              <p:nvPr/>
            </p:nvSpPr>
            <p:spPr>
              <a:xfrm>
                <a:off x="5064100" y="2451425"/>
                <a:ext cx="967200" cy="340150"/>
              </a:xfrm>
              <a:custGeom>
                <a:avLst/>
                <a:gdLst/>
                <a:ahLst/>
                <a:cxnLst/>
                <a:rect l="l" t="t" r="r" b="b"/>
                <a:pathLst>
                  <a:path w="38688" h="13606" extrusionOk="0">
                    <a:moveTo>
                      <a:pt x="1" y="1"/>
                    </a:moveTo>
                    <a:lnTo>
                      <a:pt x="1" y="13606"/>
                    </a:lnTo>
                    <a:lnTo>
                      <a:pt x="38687" y="13606"/>
                    </a:lnTo>
                    <a:lnTo>
                      <a:pt x="3868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10" name="Google Shape;4110;p71"/>
              <p:cNvSpPr/>
              <p:nvPr/>
            </p:nvSpPr>
            <p:spPr>
              <a:xfrm>
                <a:off x="5416450" y="2532150"/>
                <a:ext cx="262550" cy="178725"/>
              </a:xfrm>
              <a:custGeom>
                <a:avLst/>
                <a:gdLst/>
                <a:ahLst/>
                <a:cxnLst/>
                <a:rect l="l" t="t" r="r" b="b"/>
                <a:pathLst>
                  <a:path w="10502" h="7149" extrusionOk="0">
                    <a:moveTo>
                      <a:pt x="0" y="1"/>
                    </a:moveTo>
                    <a:lnTo>
                      <a:pt x="0" y="7149"/>
                    </a:lnTo>
                    <a:lnTo>
                      <a:pt x="10502" y="7149"/>
                    </a:lnTo>
                    <a:lnTo>
                      <a:pt x="105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11" name="Google Shape;4111;p71"/>
              <p:cNvSpPr/>
              <p:nvPr/>
            </p:nvSpPr>
            <p:spPr>
              <a:xfrm>
                <a:off x="5441125" y="2485175"/>
                <a:ext cx="219675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8787" h="600" extrusionOk="0">
                    <a:moveTo>
                      <a:pt x="300" y="0"/>
                    </a:moveTo>
                    <a:cubicBezTo>
                      <a:pt x="134" y="0"/>
                      <a:pt x="1" y="134"/>
                      <a:pt x="1" y="300"/>
                    </a:cubicBezTo>
                    <a:cubicBezTo>
                      <a:pt x="1" y="466"/>
                      <a:pt x="137" y="599"/>
                      <a:pt x="300" y="599"/>
                    </a:cubicBezTo>
                    <a:cubicBezTo>
                      <a:pt x="466" y="599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  <a:moveTo>
                      <a:pt x="1939" y="0"/>
                    </a:moveTo>
                    <a:cubicBezTo>
                      <a:pt x="1774" y="0"/>
                      <a:pt x="1639" y="134"/>
                      <a:pt x="1639" y="300"/>
                    </a:cubicBezTo>
                    <a:cubicBezTo>
                      <a:pt x="1639" y="466"/>
                      <a:pt x="1773" y="599"/>
                      <a:pt x="1939" y="599"/>
                    </a:cubicBezTo>
                    <a:cubicBezTo>
                      <a:pt x="2102" y="599"/>
                      <a:pt x="2238" y="466"/>
                      <a:pt x="2238" y="300"/>
                    </a:cubicBezTo>
                    <a:cubicBezTo>
                      <a:pt x="2238" y="134"/>
                      <a:pt x="2105" y="0"/>
                      <a:pt x="1939" y="0"/>
                    </a:cubicBezTo>
                    <a:close/>
                    <a:moveTo>
                      <a:pt x="3576" y="0"/>
                    </a:moveTo>
                    <a:cubicBezTo>
                      <a:pt x="3412" y="0"/>
                      <a:pt x="3277" y="134"/>
                      <a:pt x="3277" y="300"/>
                    </a:cubicBezTo>
                    <a:cubicBezTo>
                      <a:pt x="3277" y="466"/>
                      <a:pt x="3410" y="599"/>
                      <a:pt x="3576" y="599"/>
                    </a:cubicBezTo>
                    <a:cubicBezTo>
                      <a:pt x="3741" y="599"/>
                      <a:pt x="3876" y="466"/>
                      <a:pt x="3876" y="300"/>
                    </a:cubicBezTo>
                    <a:cubicBezTo>
                      <a:pt x="3876" y="134"/>
                      <a:pt x="3741" y="0"/>
                      <a:pt x="3576" y="0"/>
                    </a:cubicBezTo>
                    <a:close/>
                    <a:moveTo>
                      <a:pt x="5213" y="0"/>
                    </a:moveTo>
                    <a:cubicBezTo>
                      <a:pt x="5048" y="0"/>
                      <a:pt x="4913" y="134"/>
                      <a:pt x="4913" y="300"/>
                    </a:cubicBezTo>
                    <a:cubicBezTo>
                      <a:pt x="4913" y="466"/>
                      <a:pt x="5047" y="599"/>
                      <a:pt x="5213" y="599"/>
                    </a:cubicBezTo>
                    <a:cubicBezTo>
                      <a:pt x="5377" y="599"/>
                      <a:pt x="5512" y="466"/>
                      <a:pt x="5512" y="300"/>
                    </a:cubicBezTo>
                    <a:cubicBezTo>
                      <a:pt x="5512" y="134"/>
                      <a:pt x="5378" y="0"/>
                      <a:pt x="5213" y="0"/>
                    </a:cubicBezTo>
                    <a:close/>
                    <a:moveTo>
                      <a:pt x="6850" y="0"/>
                    </a:moveTo>
                    <a:cubicBezTo>
                      <a:pt x="6686" y="0"/>
                      <a:pt x="6551" y="134"/>
                      <a:pt x="6551" y="300"/>
                    </a:cubicBezTo>
                    <a:cubicBezTo>
                      <a:pt x="6551" y="466"/>
                      <a:pt x="6684" y="599"/>
                      <a:pt x="6850" y="599"/>
                    </a:cubicBezTo>
                    <a:cubicBezTo>
                      <a:pt x="7016" y="599"/>
                      <a:pt x="7150" y="466"/>
                      <a:pt x="7150" y="300"/>
                    </a:cubicBezTo>
                    <a:cubicBezTo>
                      <a:pt x="7150" y="134"/>
                      <a:pt x="7015" y="0"/>
                      <a:pt x="6850" y="0"/>
                    </a:cubicBezTo>
                    <a:close/>
                    <a:moveTo>
                      <a:pt x="8487" y="0"/>
                    </a:moveTo>
                    <a:cubicBezTo>
                      <a:pt x="8322" y="0"/>
                      <a:pt x="8187" y="134"/>
                      <a:pt x="8187" y="300"/>
                    </a:cubicBezTo>
                    <a:cubicBezTo>
                      <a:pt x="8187" y="466"/>
                      <a:pt x="8321" y="599"/>
                      <a:pt x="8487" y="599"/>
                    </a:cubicBezTo>
                    <a:cubicBezTo>
                      <a:pt x="8651" y="599"/>
                      <a:pt x="8786" y="466"/>
                      <a:pt x="8786" y="300"/>
                    </a:cubicBezTo>
                    <a:cubicBezTo>
                      <a:pt x="8786" y="134"/>
                      <a:pt x="8652" y="0"/>
                      <a:pt x="84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12" name="Google Shape;4112;p71"/>
              <p:cNvSpPr/>
              <p:nvPr/>
            </p:nvSpPr>
            <p:spPr>
              <a:xfrm>
                <a:off x="5441125" y="2739775"/>
                <a:ext cx="21967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8787" h="601" extrusionOk="0">
                    <a:moveTo>
                      <a:pt x="300" y="1"/>
                    </a:moveTo>
                    <a:cubicBezTo>
                      <a:pt x="134" y="1"/>
                      <a:pt x="1" y="136"/>
                      <a:pt x="1" y="299"/>
                    </a:cubicBezTo>
                    <a:cubicBezTo>
                      <a:pt x="1" y="465"/>
                      <a:pt x="137" y="599"/>
                      <a:pt x="300" y="599"/>
                    </a:cubicBezTo>
                    <a:cubicBezTo>
                      <a:pt x="466" y="599"/>
                      <a:pt x="600" y="464"/>
                      <a:pt x="600" y="299"/>
                    </a:cubicBezTo>
                    <a:cubicBezTo>
                      <a:pt x="600" y="136"/>
                      <a:pt x="466" y="2"/>
                      <a:pt x="300" y="1"/>
                    </a:cubicBezTo>
                    <a:close/>
                    <a:moveTo>
                      <a:pt x="1939" y="2"/>
                    </a:moveTo>
                    <a:cubicBezTo>
                      <a:pt x="1774" y="2"/>
                      <a:pt x="1639" y="136"/>
                      <a:pt x="1639" y="301"/>
                    </a:cubicBezTo>
                    <a:cubicBezTo>
                      <a:pt x="1639" y="465"/>
                      <a:pt x="1773" y="601"/>
                      <a:pt x="1939" y="601"/>
                    </a:cubicBezTo>
                    <a:cubicBezTo>
                      <a:pt x="2102" y="601"/>
                      <a:pt x="2238" y="467"/>
                      <a:pt x="2238" y="301"/>
                    </a:cubicBezTo>
                    <a:cubicBezTo>
                      <a:pt x="2238" y="136"/>
                      <a:pt x="2105" y="2"/>
                      <a:pt x="1939" y="2"/>
                    </a:cubicBezTo>
                    <a:close/>
                    <a:moveTo>
                      <a:pt x="3576" y="2"/>
                    </a:moveTo>
                    <a:cubicBezTo>
                      <a:pt x="3412" y="2"/>
                      <a:pt x="3277" y="136"/>
                      <a:pt x="3277" y="301"/>
                    </a:cubicBezTo>
                    <a:cubicBezTo>
                      <a:pt x="3277" y="465"/>
                      <a:pt x="3410" y="601"/>
                      <a:pt x="3576" y="601"/>
                    </a:cubicBezTo>
                    <a:cubicBezTo>
                      <a:pt x="3741" y="601"/>
                      <a:pt x="3876" y="467"/>
                      <a:pt x="3876" y="301"/>
                    </a:cubicBezTo>
                    <a:cubicBezTo>
                      <a:pt x="3875" y="136"/>
                      <a:pt x="3741" y="2"/>
                      <a:pt x="3576" y="2"/>
                    </a:cubicBezTo>
                    <a:close/>
                    <a:moveTo>
                      <a:pt x="5213" y="2"/>
                    </a:moveTo>
                    <a:cubicBezTo>
                      <a:pt x="5048" y="2"/>
                      <a:pt x="4913" y="136"/>
                      <a:pt x="4913" y="301"/>
                    </a:cubicBezTo>
                    <a:cubicBezTo>
                      <a:pt x="4913" y="465"/>
                      <a:pt x="5047" y="601"/>
                      <a:pt x="5213" y="601"/>
                    </a:cubicBezTo>
                    <a:cubicBezTo>
                      <a:pt x="5377" y="601"/>
                      <a:pt x="5512" y="467"/>
                      <a:pt x="5512" y="301"/>
                    </a:cubicBezTo>
                    <a:cubicBezTo>
                      <a:pt x="5512" y="136"/>
                      <a:pt x="5378" y="2"/>
                      <a:pt x="5213" y="2"/>
                    </a:cubicBezTo>
                    <a:close/>
                    <a:moveTo>
                      <a:pt x="6850" y="2"/>
                    </a:moveTo>
                    <a:cubicBezTo>
                      <a:pt x="6686" y="2"/>
                      <a:pt x="6551" y="136"/>
                      <a:pt x="6551" y="301"/>
                    </a:cubicBezTo>
                    <a:cubicBezTo>
                      <a:pt x="6551" y="465"/>
                      <a:pt x="6684" y="601"/>
                      <a:pt x="6850" y="601"/>
                    </a:cubicBezTo>
                    <a:cubicBezTo>
                      <a:pt x="7016" y="601"/>
                      <a:pt x="7150" y="467"/>
                      <a:pt x="7150" y="301"/>
                    </a:cubicBezTo>
                    <a:cubicBezTo>
                      <a:pt x="7149" y="136"/>
                      <a:pt x="7015" y="2"/>
                      <a:pt x="6850" y="2"/>
                    </a:cubicBezTo>
                    <a:close/>
                    <a:moveTo>
                      <a:pt x="8487" y="2"/>
                    </a:moveTo>
                    <a:cubicBezTo>
                      <a:pt x="8322" y="2"/>
                      <a:pt x="8187" y="136"/>
                      <a:pt x="8187" y="301"/>
                    </a:cubicBezTo>
                    <a:cubicBezTo>
                      <a:pt x="8187" y="465"/>
                      <a:pt x="8321" y="601"/>
                      <a:pt x="8487" y="601"/>
                    </a:cubicBezTo>
                    <a:cubicBezTo>
                      <a:pt x="8651" y="601"/>
                      <a:pt x="8786" y="467"/>
                      <a:pt x="8786" y="301"/>
                    </a:cubicBezTo>
                    <a:cubicBezTo>
                      <a:pt x="8786" y="136"/>
                      <a:pt x="8652" y="2"/>
                      <a:pt x="8487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13" name="Google Shape;4113;p71"/>
              <p:cNvSpPr/>
              <p:nvPr/>
            </p:nvSpPr>
            <p:spPr>
              <a:xfrm>
                <a:off x="5904125" y="2482675"/>
                <a:ext cx="97475" cy="277650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11106" extrusionOk="0">
                    <a:moveTo>
                      <a:pt x="0" y="1"/>
                    </a:moveTo>
                    <a:lnTo>
                      <a:pt x="2457" y="2731"/>
                    </a:lnTo>
                    <a:lnTo>
                      <a:pt x="1388" y="3960"/>
                    </a:lnTo>
                    <a:cubicBezTo>
                      <a:pt x="593" y="4874"/>
                      <a:pt x="593" y="6232"/>
                      <a:pt x="1388" y="7146"/>
                    </a:cubicBezTo>
                    <a:lnTo>
                      <a:pt x="2457" y="8373"/>
                    </a:lnTo>
                    <a:lnTo>
                      <a:pt x="0" y="11105"/>
                    </a:lnTo>
                    <a:lnTo>
                      <a:pt x="3899" y="11105"/>
                    </a:lnTo>
                    <a:lnTo>
                      <a:pt x="38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14" name="Google Shape;4114;p71"/>
              <p:cNvSpPr/>
              <p:nvPr/>
            </p:nvSpPr>
            <p:spPr>
              <a:xfrm>
                <a:off x="5855600" y="2518600"/>
                <a:ext cx="6480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2592" extrusionOk="0">
                    <a:moveTo>
                      <a:pt x="1295" y="0"/>
                    </a:moveTo>
                    <a:lnTo>
                      <a:pt x="0" y="1297"/>
                    </a:lnTo>
                    <a:lnTo>
                      <a:pt x="1295" y="2592"/>
                    </a:lnTo>
                    <a:lnTo>
                      <a:pt x="2592" y="1297"/>
                    </a:lnTo>
                    <a:lnTo>
                      <a:pt x="129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15" name="Google Shape;4115;p71"/>
              <p:cNvSpPr/>
              <p:nvPr/>
            </p:nvSpPr>
            <p:spPr>
              <a:xfrm>
                <a:off x="5873550" y="2536600"/>
                <a:ext cx="28875" cy="28875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155" extrusionOk="0">
                    <a:moveTo>
                      <a:pt x="577" y="0"/>
                    </a:moveTo>
                    <a:lnTo>
                      <a:pt x="1" y="577"/>
                    </a:lnTo>
                    <a:lnTo>
                      <a:pt x="577" y="1154"/>
                    </a:lnTo>
                    <a:lnTo>
                      <a:pt x="1155" y="577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16" name="Google Shape;4116;p71"/>
              <p:cNvSpPr/>
              <p:nvPr/>
            </p:nvSpPr>
            <p:spPr>
              <a:xfrm>
                <a:off x="5855600" y="2659625"/>
                <a:ext cx="64800" cy="64825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2593" extrusionOk="0">
                    <a:moveTo>
                      <a:pt x="1295" y="0"/>
                    </a:moveTo>
                    <a:lnTo>
                      <a:pt x="0" y="1297"/>
                    </a:lnTo>
                    <a:lnTo>
                      <a:pt x="1295" y="2593"/>
                    </a:lnTo>
                    <a:lnTo>
                      <a:pt x="2592" y="1297"/>
                    </a:lnTo>
                    <a:lnTo>
                      <a:pt x="129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17" name="Google Shape;4117;p71"/>
              <p:cNvSpPr/>
              <p:nvPr/>
            </p:nvSpPr>
            <p:spPr>
              <a:xfrm>
                <a:off x="5985825" y="2482675"/>
                <a:ext cx="15775" cy="27765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1106" extrusionOk="0">
                    <a:moveTo>
                      <a:pt x="1" y="1"/>
                    </a:moveTo>
                    <a:lnTo>
                      <a:pt x="1" y="11105"/>
                    </a:lnTo>
                    <a:lnTo>
                      <a:pt x="631" y="11105"/>
                    </a:lnTo>
                    <a:lnTo>
                      <a:pt x="6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18" name="Google Shape;4118;p71"/>
              <p:cNvSpPr/>
              <p:nvPr/>
            </p:nvSpPr>
            <p:spPr>
              <a:xfrm>
                <a:off x="5704550" y="2482700"/>
                <a:ext cx="106675" cy="277650"/>
              </a:xfrm>
              <a:custGeom>
                <a:avLst/>
                <a:gdLst/>
                <a:ahLst/>
                <a:cxnLst/>
                <a:rect l="l" t="t" r="r" b="b"/>
                <a:pathLst>
                  <a:path w="4267" h="11106" extrusionOk="0">
                    <a:moveTo>
                      <a:pt x="0" y="1"/>
                    </a:moveTo>
                    <a:lnTo>
                      <a:pt x="0" y="11105"/>
                    </a:lnTo>
                    <a:lnTo>
                      <a:pt x="4267" y="11105"/>
                    </a:lnTo>
                    <a:lnTo>
                      <a:pt x="42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19" name="Google Shape;4119;p71"/>
              <p:cNvSpPr/>
              <p:nvPr/>
            </p:nvSpPr>
            <p:spPr>
              <a:xfrm>
                <a:off x="5717250" y="2495600"/>
                <a:ext cx="81875" cy="251675"/>
              </a:xfrm>
              <a:custGeom>
                <a:avLst/>
                <a:gdLst/>
                <a:ahLst/>
                <a:cxnLst/>
                <a:rect l="l" t="t" r="r" b="b"/>
                <a:pathLst>
                  <a:path w="3275" h="10067" extrusionOk="0">
                    <a:moveTo>
                      <a:pt x="0" y="0"/>
                    </a:moveTo>
                    <a:lnTo>
                      <a:pt x="0" y="967"/>
                    </a:lnTo>
                    <a:lnTo>
                      <a:pt x="967" y="967"/>
                    </a:lnTo>
                    <a:lnTo>
                      <a:pt x="967" y="0"/>
                    </a:lnTo>
                    <a:close/>
                    <a:moveTo>
                      <a:pt x="2307" y="0"/>
                    </a:moveTo>
                    <a:lnTo>
                      <a:pt x="2307" y="967"/>
                    </a:lnTo>
                    <a:lnTo>
                      <a:pt x="3274" y="967"/>
                    </a:lnTo>
                    <a:lnTo>
                      <a:pt x="3274" y="0"/>
                    </a:lnTo>
                    <a:close/>
                    <a:moveTo>
                      <a:pt x="0" y="9100"/>
                    </a:moveTo>
                    <a:lnTo>
                      <a:pt x="0" y="10066"/>
                    </a:lnTo>
                    <a:lnTo>
                      <a:pt x="967" y="10066"/>
                    </a:lnTo>
                    <a:lnTo>
                      <a:pt x="967" y="9100"/>
                    </a:lnTo>
                    <a:close/>
                    <a:moveTo>
                      <a:pt x="2306" y="9100"/>
                    </a:moveTo>
                    <a:lnTo>
                      <a:pt x="2306" y="10066"/>
                    </a:lnTo>
                    <a:lnTo>
                      <a:pt x="3272" y="10066"/>
                    </a:lnTo>
                    <a:lnTo>
                      <a:pt x="3272" y="91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20" name="Google Shape;4120;p71"/>
              <p:cNvSpPr/>
              <p:nvPr/>
            </p:nvSpPr>
            <p:spPr>
              <a:xfrm>
                <a:off x="5873550" y="2677650"/>
                <a:ext cx="28850" cy="28850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154" extrusionOk="0">
                    <a:moveTo>
                      <a:pt x="577" y="0"/>
                    </a:moveTo>
                    <a:lnTo>
                      <a:pt x="1" y="577"/>
                    </a:lnTo>
                    <a:lnTo>
                      <a:pt x="577" y="1153"/>
                    </a:lnTo>
                    <a:lnTo>
                      <a:pt x="1154" y="577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21" name="Google Shape;4121;p71"/>
              <p:cNvSpPr/>
              <p:nvPr/>
            </p:nvSpPr>
            <p:spPr>
              <a:xfrm>
                <a:off x="5093775" y="2482675"/>
                <a:ext cx="97500" cy="277650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11106" extrusionOk="0">
                    <a:moveTo>
                      <a:pt x="1" y="1"/>
                    </a:moveTo>
                    <a:lnTo>
                      <a:pt x="1" y="11105"/>
                    </a:lnTo>
                    <a:lnTo>
                      <a:pt x="3900" y="11105"/>
                    </a:lnTo>
                    <a:lnTo>
                      <a:pt x="1444" y="8373"/>
                    </a:lnTo>
                    <a:lnTo>
                      <a:pt x="2513" y="7146"/>
                    </a:lnTo>
                    <a:cubicBezTo>
                      <a:pt x="3308" y="6232"/>
                      <a:pt x="3308" y="4874"/>
                      <a:pt x="2513" y="3960"/>
                    </a:cubicBezTo>
                    <a:lnTo>
                      <a:pt x="1444" y="2731"/>
                    </a:lnTo>
                    <a:lnTo>
                      <a:pt x="39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22" name="Google Shape;4122;p71"/>
              <p:cNvSpPr/>
              <p:nvPr/>
            </p:nvSpPr>
            <p:spPr>
              <a:xfrm>
                <a:off x="5175075" y="2518550"/>
                <a:ext cx="64800" cy="64825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2593" extrusionOk="0">
                    <a:moveTo>
                      <a:pt x="1297" y="0"/>
                    </a:moveTo>
                    <a:lnTo>
                      <a:pt x="0" y="1296"/>
                    </a:lnTo>
                    <a:lnTo>
                      <a:pt x="1297" y="2593"/>
                    </a:lnTo>
                    <a:lnTo>
                      <a:pt x="2592" y="1296"/>
                    </a:lnTo>
                    <a:lnTo>
                      <a:pt x="1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23" name="Google Shape;4123;p71"/>
              <p:cNvSpPr/>
              <p:nvPr/>
            </p:nvSpPr>
            <p:spPr>
              <a:xfrm>
                <a:off x="5193050" y="2536500"/>
                <a:ext cx="28875" cy="28850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154" extrusionOk="0">
                    <a:moveTo>
                      <a:pt x="578" y="1"/>
                    </a:moveTo>
                    <a:lnTo>
                      <a:pt x="0" y="577"/>
                    </a:lnTo>
                    <a:lnTo>
                      <a:pt x="578" y="1154"/>
                    </a:lnTo>
                    <a:lnTo>
                      <a:pt x="1154" y="577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24" name="Google Shape;4124;p71"/>
              <p:cNvSpPr/>
              <p:nvPr/>
            </p:nvSpPr>
            <p:spPr>
              <a:xfrm>
                <a:off x="5175075" y="2659600"/>
                <a:ext cx="64800" cy="64825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2593" extrusionOk="0">
                    <a:moveTo>
                      <a:pt x="1297" y="0"/>
                    </a:moveTo>
                    <a:lnTo>
                      <a:pt x="0" y="1296"/>
                    </a:lnTo>
                    <a:lnTo>
                      <a:pt x="1297" y="2593"/>
                    </a:lnTo>
                    <a:lnTo>
                      <a:pt x="2592" y="1296"/>
                    </a:lnTo>
                    <a:lnTo>
                      <a:pt x="1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25" name="Google Shape;4125;p71"/>
              <p:cNvSpPr/>
              <p:nvPr/>
            </p:nvSpPr>
            <p:spPr>
              <a:xfrm>
                <a:off x="5093800" y="2482675"/>
                <a:ext cx="15775" cy="2776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1107" extrusionOk="0">
                    <a:moveTo>
                      <a:pt x="1" y="1"/>
                    </a:moveTo>
                    <a:lnTo>
                      <a:pt x="1" y="11106"/>
                    </a:lnTo>
                    <a:lnTo>
                      <a:pt x="631" y="11106"/>
                    </a:lnTo>
                    <a:lnTo>
                      <a:pt x="6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26" name="Google Shape;4126;p71"/>
              <p:cNvSpPr/>
              <p:nvPr/>
            </p:nvSpPr>
            <p:spPr>
              <a:xfrm>
                <a:off x="5284200" y="2482700"/>
                <a:ext cx="106650" cy="277650"/>
              </a:xfrm>
              <a:custGeom>
                <a:avLst/>
                <a:gdLst/>
                <a:ahLst/>
                <a:cxnLst/>
                <a:rect l="l" t="t" r="r" b="b"/>
                <a:pathLst>
                  <a:path w="4266" h="11106" extrusionOk="0">
                    <a:moveTo>
                      <a:pt x="0" y="1"/>
                    </a:moveTo>
                    <a:lnTo>
                      <a:pt x="0" y="11105"/>
                    </a:lnTo>
                    <a:lnTo>
                      <a:pt x="4266" y="11105"/>
                    </a:lnTo>
                    <a:lnTo>
                      <a:pt x="426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27" name="Google Shape;4127;p71"/>
              <p:cNvSpPr/>
              <p:nvPr/>
            </p:nvSpPr>
            <p:spPr>
              <a:xfrm>
                <a:off x="5296300" y="2495600"/>
                <a:ext cx="81850" cy="251675"/>
              </a:xfrm>
              <a:custGeom>
                <a:avLst/>
                <a:gdLst/>
                <a:ahLst/>
                <a:cxnLst/>
                <a:rect l="l" t="t" r="r" b="b"/>
                <a:pathLst>
                  <a:path w="3274" h="10067" extrusionOk="0">
                    <a:moveTo>
                      <a:pt x="2" y="0"/>
                    </a:moveTo>
                    <a:lnTo>
                      <a:pt x="2" y="967"/>
                    </a:lnTo>
                    <a:lnTo>
                      <a:pt x="969" y="967"/>
                    </a:lnTo>
                    <a:lnTo>
                      <a:pt x="969" y="0"/>
                    </a:lnTo>
                    <a:close/>
                    <a:moveTo>
                      <a:pt x="2307" y="0"/>
                    </a:moveTo>
                    <a:lnTo>
                      <a:pt x="2307" y="967"/>
                    </a:lnTo>
                    <a:lnTo>
                      <a:pt x="3274" y="967"/>
                    </a:lnTo>
                    <a:lnTo>
                      <a:pt x="3274" y="0"/>
                    </a:lnTo>
                    <a:close/>
                    <a:moveTo>
                      <a:pt x="1" y="9100"/>
                    </a:moveTo>
                    <a:lnTo>
                      <a:pt x="1" y="10066"/>
                    </a:lnTo>
                    <a:lnTo>
                      <a:pt x="968" y="10066"/>
                    </a:lnTo>
                    <a:lnTo>
                      <a:pt x="968" y="9100"/>
                    </a:lnTo>
                    <a:close/>
                    <a:moveTo>
                      <a:pt x="2307" y="9100"/>
                    </a:moveTo>
                    <a:lnTo>
                      <a:pt x="2307" y="10066"/>
                    </a:lnTo>
                    <a:lnTo>
                      <a:pt x="3274" y="10066"/>
                    </a:lnTo>
                    <a:lnTo>
                      <a:pt x="3274" y="91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28" name="Google Shape;4128;p71"/>
              <p:cNvSpPr/>
              <p:nvPr/>
            </p:nvSpPr>
            <p:spPr>
              <a:xfrm>
                <a:off x="5193050" y="2677550"/>
                <a:ext cx="28875" cy="28850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154" extrusionOk="0">
                    <a:moveTo>
                      <a:pt x="578" y="1"/>
                    </a:moveTo>
                    <a:lnTo>
                      <a:pt x="0" y="577"/>
                    </a:lnTo>
                    <a:lnTo>
                      <a:pt x="578" y="1154"/>
                    </a:lnTo>
                    <a:lnTo>
                      <a:pt x="1154" y="577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29" name="Google Shape;4129;p71"/>
              <p:cNvSpPr/>
              <p:nvPr/>
            </p:nvSpPr>
            <p:spPr>
              <a:xfrm>
                <a:off x="5642550" y="2532150"/>
                <a:ext cx="36450" cy="178725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7149" extrusionOk="0">
                    <a:moveTo>
                      <a:pt x="1" y="1"/>
                    </a:moveTo>
                    <a:lnTo>
                      <a:pt x="1" y="7149"/>
                    </a:lnTo>
                    <a:lnTo>
                      <a:pt x="1458" y="7149"/>
                    </a:lnTo>
                    <a:lnTo>
                      <a:pt x="14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30" name="Google Shape;4130;p71"/>
              <p:cNvSpPr/>
              <p:nvPr/>
            </p:nvSpPr>
            <p:spPr>
              <a:xfrm>
                <a:off x="5416425" y="2532150"/>
                <a:ext cx="36450" cy="17870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7148" extrusionOk="0">
                    <a:moveTo>
                      <a:pt x="0" y="1"/>
                    </a:moveTo>
                    <a:lnTo>
                      <a:pt x="0" y="7147"/>
                    </a:lnTo>
                    <a:lnTo>
                      <a:pt x="1457" y="7147"/>
                    </a:lnTo>
                    <a:lnTo>
                      <a:pt x="14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31" name="Google Shape;4131;p71"/>
              <p:cNvSpPr/>
              <p:nvPr/>
            </p:nvSpPr>
            <p:spPr>
              <a:xfrm>
                <a:off x="5485200" y="2560650"/>
                <a:ext cx="128625" cy="123700"/>
              </a:xfrm>
              <a:custGeom>
                <a:avLst/>
                <a:gdLst/>
                <a:ahLst/>
                <a:cxnLst/>
                <a:rect l="l" t="t" r="r" b="b"/>
                <a:pathLst>
                  <a:path w="5145" h="4948" extrusionOk="0">
                    <a:moveTo>
                      <a:pt x="2429" y="1161"/>
                    </a:moveTo>
                    <a:cubicBezTo>
                      <a:pt x="2424" y="1825"/>
                      <a:pt x="1883" y="2366"/>
                      <a:pt x="1215" y="2366"/>
                    </a:cubicBezTo>
                    <a:cubicBezTo>
                      <a:pt x="1199" y="2366"/>
                      <a:pt x="1186" y="2372"/>
                      <a:pt x="1174" y="2381"/>
                    </a:cubicBezTo>
                    <a:cubicBezTo>
                      <a:pt x="1174" y="2355"/>
                      <a:pt x="1174" y="2329"/>
                      <a:pt x="1177" y="2302"/>
                    </a:cubicBezTo>
                    <a:cubicBezTo>
                      <a:pt x="1229" y="1889"/>
                      <a:pt x="1473" y="1531"/>
                      <a:pt x="1850" y="1326"/>
                    </a:cubicBezTo>
                    <a:cubicBezTo>
                      <a:pt x="2031" y="1226"/>
                      <a:pt x="2230" y="1172"/>
                      <a:pt x="2429" y="1161"/>
                    </a:cubicBezTo>
                    <a:close/>
                    <a:moveTo>
                      <a:pt x="2572" y="1161"/>
                    </a:moveTo>
                    <a:lnTo>
                      <a:pt x="2572" y="1161"/>
                    </a:lnTo>
                    <a:cubicBezTo>
                      <a:pt x="2751" y="1169"/>
                      <a:pt x="2930" y="1210"/>
                      <a:pt x="3096" y="1291"/>
                    </a:cubicBezTo>
                    <a:cubicBezTo>
                      <a:pt x="3211" y="1347"/>
                      <a:pt x="3321" y="1423"/>
                      <a:pt x="3420" y="1516"/>
                    </a:cubicBezTo>
                    <a:cubicBezTo>
                      <a:pt x="3676" y="1759"/>
                      <a:pt x="3824" y="2078"/>
                      <a:pt x="3841" y="2397"/>
                    </a:cubicBezTo>
                    <a:cubicBezTo>
                      <a:pt x="3829" y="2377"/>
                      <a:pt x="3809" y="2366"/>
                      <a:pt x="3786" y="2366"/>
                    </a:cubicBezTo>
                    <a:cubicBezTo>
                      <a:pt x="3119" y="2366"/>
                      <a:pt x="2577" y="1825"/>
                      <a:pt x="2572" y="1161"/>
                    </a:cubicBezTo>
                    <a:close/>
                    <a:moveTo>
                      <a:pt x="2500" y="1579"/>
                    </a:moveTo>
                    <a:cubicBezTo>
                      <a:pt x="2635" y="1982"/>
                      <a:pt x="2953" y="2300"/>
                      <a:pt x="3356" y="2435"/>
                    </a:cubicBezTo>
                    <a:cubicBezTo>
                      <a:pt x="2953" y="2570"/>
                      <a:pt x="2635" y="2889"/>
                      <a:pt x="2500" y="3291"/>
                    </a:cubicBezTo>
                    <a:cubicBezTo>
                      <a:pt x="2365" y="2889"/>
                      <a:pt x="2046" y="2570"/>
                      <a:pt x="1644" y="2435"/>
                    </a:cubicBezTo>
                    <a:cubicBezTo>
                      <a:pt x="2046" y="2300"/>
                      <a:pt x="2365" y="1982"/>
                      <a:pt x="2500" y="1579"/>
                    </a:cubicBezTo>
                    <a:close/>
                    <a:moveTo>
                      <a:pt x="1178" y="2491"/>
                    </a:moveTo>
                    <a:cubicBezTo>
                      <a:pt x="1189" y="2499"/>
                      <a:pt x="1203" y="2505"/>
                      <a:pt x="1216" y="2505"/>
                    </a:cubicBezTo>
                    <a:cubicBezTo>
                      <a:pt x="1887" y="2505"/>
                      <a:pt x="2430" y="3049"/>
                      <a:pt x="2430" y="3719"/>
                    </a:cubicBezTo>
                    <a:cubicBezTo>
                      <a:pt x="2430" y="3756"/>
                      <a:pt x="2460" y="3785"/>
                      <a:pt x="2497" y="3788"/>
                    </a:cubicBezTo>
                    <a:cubicBezTo>
                      <a:pt x="1892" y="3781"/>
                      <a:pt x="1404" y="3412"/>
                      <a:pt x="1246" y="2835"/>
                    </a:cubicBezTo>
                    <a:cubicBezTo>
                      <a:pt x="1215" y="2720"/>
                      <a:pt x="1189" y="2605"/>
                      <a:pt x="1178" y="2491"/>
                    </a:cubicBezTo>
                    <a:close/>
                    <a:moveTo>
                      <a:pt x="3842" y="2468"/>
                    </a:moveTo>
                    <a:cubicBezTo>
                      <a:pt x="3841" y="2548"/>
                      <a:pt x="3834" y="2628"/>
                      <a:pt x="3814" y="2705"/>
                    </a:cubicBezTo>
                    <a:cubicBezTo>
                      <a:pt x="3680" y="3291"/>
                      <a:pt x="3110" y="3776"/>
                      <a:pt x="2546" y="3788"/>
                    </a:cubicBezTo>
                    <a:cubicBezTo>
                      <a:pt x="2531" y="3788"/>
                      <a:pt x="2518" y="3788"/>
                      <a:pt x="2503" y="3787"/>
                    </a:cubicBezTo>
                    <a:cubicBezTo>
                      <a:pt x="2541" y="3785"/>
                      <a:pt x="2569" y="3755"/>
                      <a:pt x="2569" y="3718"/>
                    </a:cubicBezTo>
                    <a:cubicBezTo>
                      <a:pt x="2569" y="3047"/>
                      <a:pt x="3114" y="2504"/>
                      <a:pt x="3783" y="2504"/>
                    </a:cubicBezTo>
                    <a:cubicBezTo>
                      <a:pt x="3809" y="2504"/>
                      <a:pt x="3830" y="2489"/>
                      <a:pt x="3842" y="2468"/>
                    </a:cubicBezTo>
                    <a:close/>
                    <a:moveTo>
                      <a:pt x="2511" y="1018"/>
                    </a:moveTo>
                    <a:cubicBezTo>
                      <a:pt x="2261" y="1018"/>
                      <a:pt x="2009" y="1080"/>
                      <a:pt x="1782" y="1204"/>
                    </a:cubicBezTo>
                    <a:cubicBezTo>
                      <a:pt x="1365" y="1431"/>
                      <a:pt x="1096" y="1825"/>
                      <a:pt x="1039" y="2286"/>
                    </a:cubicBezTo>
                    <a:cubicBezTo>
                      <a:pt x="1034" y="2325"/>
                      <a:pt x="1032" y="2365"/>
                      <a:pt x="1032" y="2402"/>
                    </a:cubicBezTo>
                    <a:cubicBezTo>
                      <a:pt x="1032" y="2565"/>
                      <a:pt x="1071" y="2723"/>
                      <a:pt x="1112" y="2873"/>
                    </a:cubicBezTo>
                    <a:cubicBezTo>
                      <a:pt x="1287" y="3516"/>
                      <a:pt x="1833" y="3928"/>
                      <a:pt x="2512" y="3928"/>
                    </a:cubicBezTo>
                    <a:cubicBezTo>
                      <a:pt x="2524" y="3928"/>
                      <a:pt x="2536" y="3927"/>
                      <a:pt x="2548" y="3927"/>
                    </a:cubicBezTo>
                    <a:cubicBezTo>
                      <a:pt x="3173" y="3915"/>
                      <a:pt x="3802" y="3382"/>
                      <a:pt x="3951" y="2737"/>
                    </a:cubicBezTo>
                    <a:cubicBezTo>
                      <a:pt x="4058" y="2277"/>
                      <a:pt x="3890" y="1771"/>
                      <a:pt x="3515" y="1415"/>
                    </a:cubicBezTo>
                    <a:cubicBezTo>
                      <a:pt x="3406" y="1312"/>
                      <a:pt x="3285" y="1228"/>
                      <a:pt x="3155" y="1164"/>
                    </a:cubicBezTo>
                    <a:cubicBezTo>
                      <a:pt x="2952" y="1067"/>
                      <a:pt x="2732" y="1018"/>
                      <a:pt x="2511" y="1018"/>
                    </a:cubicBezTo>
                    <a:close/>
                    <a:moveTo>
                      <a:pt x="2512" y="138"/>
                    </a:moveTo>
                    <a:cubicBezTo>
                      <a:pt x="2868" y="138"/>
                      <a:pt x="3222" y="216"/>
                      <a:pt x="3547" y="374"/>
                    </a:cubicBezTo>
                    <a:cubicBezTo>
                      <a:pt x="3756" y="476"/>
                      <a:pt x="3949" y="610"/>
                      <a:pt x="4125" y="776"/>
                    </a:cubicBezTo>
                    <a:cubicBezTo>
                      <a:pt x="4607" y="1233"/>
                      <a:pt x="4877" y="1845"/>
                      <a:pt x="4877" y="2446"/>
                    </a:cubicBezTo>
                    <a:cubicBezTo>
                      <a:pt x="4877" y="2596"/>
                      <a:pt x="4860" y="2744"/>
                      <a:pt x="4826" y="2890"/>
                    </a:cubicBezTo>
                    <a:cubicBezTo>
                      <a:pt x="4586" y="3926"/>
                      <a:pt x="3577" y="4786"/>
                      <a:pt x="2575" y="4805"/>
                    </a:cubicBezTo>
                    <a:cubicBezTo>
                      <a:pt x="2556" y="4806"/>
                      <a:pt x="2537" y="4806"/>
                      <a:pt x="2518" y="4806"/>
                    </a:cubicBezTo>
                    <a:cubicBezTo>
                      <a:pt x="1431" y="4806"/>
                      <a:pt x="552" y="4146"/>
                      <a:pt x="270" y="3114"/>
                    </a:cubicBezTo>
                    <a:cubicBezTo>
                      <a:pt x="184" y="2800"/>
                      <a:pt x="112" y="2493"/>
                      <a:pt x="150" y="2172"/>
                    </a:cubicBezTo>
                    <a:cubicBezTo>
                      <a:pt x="238" y="1434"/>
                      <a:pt x="673" y="803"/>
                      <a:pt x="1342" y="437"/>
                    </a:cubicBezTo>
                    <a:cubicBezTo>
                      <a:pt x="1706" y="238"/>
                      <a:pt x="2110" y="138"/>
                      <a:pt x="2512" y="138"/>
                    </a:cubicBezTo>
                    <a:close/>
                    <a:moveTo>
                      <a:pt x="2513" y="1"/>
                    </a:moveTo>
                    <a:cubicBezTo>
                      <a:pt x="2088" y="1"/>
                      <a:pt x="1661" y="107"/>
                      <a:pt x="1275" y="317"/>
                    </a:cubicBezTo>
                    <a:cubicBezTo>
                      <a:pt x="567" y="703"/>
                      <a:pt x="107" y="1375"/>
                      <a:pt x="12" y="2157"/>
                    </a:cubicBezTo>
                    <a:cubicBezTo>
                      <a:pt x="5" y="2221"/>
                      <a:pt x="0" y="2285"/>
                      <a:pt x="0" y="2350"/>
                    </a:cubicBezTo>
                    <a:cubicBezTo>
                      <a:pt x="0" y="2627"/>
                      <a:pt x="67" y="2896"/>
                      <a:pt x="138" y="3153"/>
                    </a:cubicBezTo>
                    <a:cubicBezTo>
                      <a:pt x="435" y="4247"/>
                      <a:pt x="1367" y="4947"/>
                      <a:pt x="2522" y="4947"/>
                    </a:cubicBezTo>
                    <a:cubicBezTo>
                      <a:pt x="2541" y="4947"/>
                      <a:pt x="2560" y="4947"/>
                      <a:pt x="2579" y="4946"/>
                    </a:cubicBezTo>
                    <a:cubicBezTo>
                      <a:pt x="3639" y="4924"/>
                      <a:pt x="4709" y="4017"/>
                      <a:pt x="4963" y="2922"/>
                    </a:cubicBezTo>
                    <a:cubicBezTo>
                      <a:pt x="5145" y="2141"/>
                      <a:pt x="4862" y="1280"/>
                      <a:pt x="4222" y="677"/>
                    </a:cubicBezTo>
                    <a:cubicBezTo>
                      <a:pt x="4037" y="500"/>
                      <a:pt x="3830" y="358"/>
                      <a:pt x="3609" y="251"/>
                    </a:cubicBezTo>
                    <a:cubicBezTo>
                      <a:pt x="3265" y="84"/>
                      <a:pt x="2889" y="1"/>
                      <a:pt x="25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32" name="Google Shape;4132;p71"/>
              <p:cNvSpPr/>
              <p:nvPr/>
            </p:nvSpPr>
            <p:spPr>
              <a:xfrm>
                <a:off x="5730925" y="2530450"/>
                <a:ext cx="160625" cy="182175"/>
              </a:xfrm>
              <a:custGeom>
                <a:avLst/>
                <a:gdLst/>
                <a:ahLst/>
                <a:cxnLst/>
                <a:rect l="l" t="t" r="r" b="b"/>
                <a:pathLst>
                  <a:path w="6425" h="7287" extrusionOk="0">
                    <a:moveTo>
                      <a:pt x="1147" y="141"/>
                    </a:moveTo>
                    <a:cubicBezTo>
                      <a:pt x="1633" y="178"/>
                      <a:pt x="2017" y="583"/>
                      <a:pt x="2017" y="1076"/>
                    </a:cubicBezTo>
                    <a:lnTo>
                      <a:pt x="2017" y="3143"/>
                    </a:lnTo>
                    <a:cubicBezTo>
                      <a:pt x="2017" y="3147"/>
                      <a:pt x="2014" y="3150"/>
                      <a:pt x="2014" y="3152"/>
                    </a:cubicBezTo>
                    <a:cubicBezTo>
                      <a:pt x="2014" y="3155"/>
                      <a:pt x="2017" y="3158"/>
                      <a:pt x="2017" y="3162"/>
                    </a:cubicBezTo>
                    <a:lnTo>
                      <a:pt x="2017" y="6208"/>
                    </a:lnTo>
                    <a:cubicBezTo>
                      <a:pt x="2017" y="6702"/>
                      <a:pt x="1633" y="7107"/>
                      <a:pt x="1147" y="7144"/>
                    </a:cubicBezTo>
                    <a:lnTo>
                      <a:pt x="1147" y="141"/>
                    </a:lnTo>
                    <a:close/>
                    <a:moveTo>
                      <a:pt x="1008" y="143"/>
                    </a:moveTo>
                    <a:lnTo>
                      <a:pt x="1008" y="7145"/>
                    </a:lnTo>
                    <a:cubicBezTo>
                      <a:pt x="525" y="7107"/>
                      <a:pt x="140" y="6702"/>
                      <a:pt x="140" y="6209"/>
                    </a:cubicBezTo>
                    <a:lnTo>
                      <a:pt x="140" y="1077"/>
                    </a:lnTo>
                    <a:cubicBezTo>
                      <a:pt x="140" y="584"/>
                      <a:pt x="523" y="179"/>
                      <a:pt x="1008" y="143"/>
                    </a:cubicBezTo>
                    <a:close/>
                    <a:moveTo>
                      <a:pt x="1078" y="0"/>
                    </a:moveTo>
                    <a:cubicBezTo>
                      <a:pt x="484" y="0"/>
                      <a:pt x="1" y="484"/>
                      <a:pt x="1" y="1077"/>
                    </a:cubicBezTo>
                    <a:lnTo>
                      <a:pt x="1" y="6209"/>
                    </a:lnTo>
                    <a:cubicBezTo>
                      <a:pt x="1" y="6803"/>
                      <a:pt x="484" y="7286"/>
                      <a:pt x="1078" y="7286"/>
                    </a:cubicBezTo>
                    <a:cubicBezTo>
                      <a:pt x="1671" y="7286"/>
                      <a:pt x="2156" y="6803"/>
                      <a:pt x="2156" y="6209"/>
                    </a:cubicBezTo>
                    <a:lnTo>
                      <a:pt x="2156" y="3386"/>
                    </a:lnTo>
                    <a:cubicBezTo>
                      <a:pt x="2440" y="3784"/>
                      <a:pt x="2893" y="4256"/>
                      <a:pt x="3467" y="4316"/>
                    </a:cubicBezTo>
                    <a:cubicBezTo>
                      <a:pt x="3449" y="4577"/>
                      <a:pt x="3513" y="5258"/>
                      <a:pt x="4617" y="5634"/>
                    </a:cubicBezTo>
                    <a:cubicBezTo>
                      <a:pt x="4639" y="4715"/>
                      <a:pt x="4303" y="4375"/>
                      <a:pt x="3991" y="4254"/>
                    </a:cubicBezTo>
                    <a:cubicBezTo>
                      <a:pt x="4130" y="4209"/>
                      <a:pt x="4259" y="4147"/>
                      <a:pt x="4383" y="4086"/>
                    </a:cubicBezTo>
                    <a:cubicBezTo>
                      <a:pt x="4444" y="4056"/>
                      <a:pt x="4504" y="4027"/>
                      <a:pt x="4565" y="3998"/>
                    </a:cubicBezTo>
                    <a:cubicBezTo>
                      <a:pt x="4604" y="3981"/>
                      <a:pt x="4639" y="3966"/>
                      <a:pt x="4676" y="3955"/>
                    </a:cubicBezTo>
                    <a:cubicBezTo>
                      <a:pt x="4768" y="4095"/>
                      <a:pt x="5047" y="4423"/>
                      <a:pt x="5628" y="4423"/>
                    </a:cubicBezTo>
                    <a:cubicBezTo>
                      <a:pt x="5848" y="4423"/>
                      <a:pt x="6111" y="4376"/>
                      <a:pt x="6425" y="4254"/>
                    </a:cubicBezTo>
                    <a:cubicBezTo>
                      <a:pt x="5994" y="3716"/>
                      <a:pt x="5618" y="3557"/>
                      <a:pt x="5324" y="3557"/>
                    </a:cubicBezTo>
                    <a:cubicBezTo>
                      <a:pt x="5049" y="3557"/>
                      <a:pt x="4846" y="3696"/>
                      <a:pt x="4735" y="3796"/>
                    </a:cubicBezTo>
                    <a:cubicBezTo>
                      <a:pt x="4665" y="3812"/>
                      <a:pt x="4591" y="3836"/>
                      <a:pt x="4509" y="3873"/>
                    </a:cubicBezTo>
                    <a:cubicBezTo>
                      <a:pt x="4446" y="3901"/>
                      <a:pt x="4383" y="3932"/>
                      <a:pt x="4323" y="3962"/>
                    </a:cubicBezTo>
                    <a:cubicBezTo>
                      <a:pt x="4168" y="4038"/>
                      <a:pt x="4021" y="4108"/>
                      <a:pt x="3852" y="4151"/>
                    </a:cubicBezTo>
                    <a:cubicBezTo>
                      <a:pt x="3763" y="4174"/>
                      <a:pt x="3676" y="4184"/>
                      <a:pt x="3591" y="4184"/>
                    </a:cubicBezTo>
                    <a:cubicBezTo>
                      <a:pt x="3291" y="4184"/>
                      <a:pt x="3022" y="4053"/>
                      <a:pt x="2792" y="3872"/>
                    </a:cubicBezTo>
                    <a:lnTo>
                      <a:pt x="2792" y="3872"/>
                    </a:lnTo>
                    <a:cubicBezTo>
                      <a:pt x="2807" y="3873"/>
                      <a:pt x="2822" y="3874"/>
                      <a:pt x="2837" y="3874"/>
                    </a:cubicBezTo>
                    <a:cubicBezTo>
                      <a:pt x="3169" y="3874"/>
                      <a:pt x="3467" y="3575"/>
                      <a:pt x="3738" y="3301"/>
                    </a:cubicBezTo>
                    <a:cubicBezTo>
                      <a:pt x="3787" y="3252"/>
                      <a:pt x="3835" y="3204"/>
                      <a:pt x="3883" y="3156"/>
                    </a:cubicBezTo>
                    <a:cubicBezTo>
                      <a:pt x="3889" y="3157"/>
                      <a:pt x="3896" y="3157"/>
                      <a:pt x="3903" y="3157"/>
                    </a:cubicBezTo>
                    <a:cubicBezTo>
                      <a:pt x="4141" y="3157"/>
                      <a:pt x="4854" y="3054"/>
                      <a:pt x="5120" y="1874"/>
                    </a:cubicBezTo>
                    <a:lnTo>
                      <a:pt x="5120" y="1874"/>
                    </a:lnTo>
                    <a:cubicBezTo>
                      <a:pt x="3750" y="1985"/>
                      <a:pt x="3750" y="2760"/>
                      <a:pt x="3798" y="3045"/>
                    </a:cubicBezTo>
                    <a:cubicBezTo>
                      <a:pt x="3744" y="3098"/>
                      <a:pt x="3691" y="3150"/>
                      <a:pt x="3638" y="3204"/>
                    </a:cubicBezTo>
                    <a:cubicBezTo>
                      <a:pt x="3370" y="3475"/>
                      <a:pt x="3112" y="3735"/>
                      <a:pt x="2839" y="3735"/>
                    </a:cubicBezTo>
                    <a:cubicBezTo>
                      <a:pt x="2746" y="3735"/>
                      <a:pt x="2651" y="3705"/>
                      <a:pt x="2554" y="3636"/>
                    </a:cubicBezTo>
                    <a:cubicBezTo>
                      <a:pt x="2546" y="3628"/>
                      <a:pt x="2536" y="3626"/>
                      <a:pt x="2526" y="3625"/>
                    </a:cubicBezTo>
                    <a:cubicBezTo>
                      <a:pt x="2375" y="3460"/>
                      <a:pt x="2249" y="3286"/>
                      <a:pt x="2156" y="3138"/>
                    </a:cubicBezTo>
                    <a:lnTo>
                      <a:pt x="2156" y="1077"/>
                    </a:lnTo>
                    <a:cubicBezTo>
                      <a:pt x="2156" y="484"/>
                      <a:pt x="1671" y="0"/>
                      <a:pt x="10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33" name="Google Shape;4133;p71"/>
              <p:cNvSpPr/>
              <p:nvPr/>
            </p:nvSpPr>
            <p:spPr>
              <a:xfrm>
                <a:off x="5203650" y="2530450"/>
                <a:ext cx="160850" cy="182175"/>
              </a:xfrm>
              <a:custGeom>
                <a:avLst/>
                <a:gdLst/>
                <a:ahLst/>
                <a:cxnLst/>
                <a:rect l="l" t="t" r="r" b="b"/>
                <a:pathLst>
                  <a:path w="6434" h="7287" extrusionOk="0">
                    <a:moveTo>
                      <a:pt x="5425" y="141"/>
                    </a:moveTo>
                    <a:cubicBezTo>
                      <a:pt x="5910" y="178"/>
                      <a:pt x="6294" y="583"/>
                      <a:pt x="6294" y="1076"/>
                    </a:cubicBezTo>
                    <a:lnTo>
                      <a:pt x="6294" y="6209"/>
                    </a:lnTo>
                    <a:cubicBezTo>
                      <a:pt x="6294" y="6702"/>
                      <a:pt x="5910" y="7107"/>
                      <a:pt x="5425" y="7144"/>
                    </a:cubicBezTo>
                    <a:lnTo>
                      <a:pt x="5425" y="141"/>
                    </a:lnTo>
                    <a:close/>
                    <a:moveTo>
                      <a:pt x="5286" y="143"/>
                    </a:moveTo>
                    <a:lnTo>
                      <a:pt x="5286" y="7145"/>
                    </a:lnTo>
                    <a:cubicBezTo>
                      <a:pt x="4801" y="7107"/>
                      <a:pt x="4417" y="6702"/>
                      <a:pt x="4417" y="6209"/>
                    </a:cubicBezTo>
                    <a:lnTo>
                      <a:pt x="4417" y="1077"/>
                    </a:lnTo>
                    <a:cubicBezTo>
                      <a:pt x="4417" y="584"/>
                      <a:pt x="4801" y="179"/>
                      <a:pt x="5286" y="143"/>
                    </a:cubicBezTo>
                    <a:close/>
                    <a:moveTo>
                      <a:pt x="5355" y="0"/>
                    </a:moveTo>
                    <a:cubicBezTo>
                      <a:pt x="4761" y="0"/>
                      <a:pt x="4278" y="484"/>
                      <a:pt x="4278" y="1077"/>
                    </a:cubicBezTo>
                    <a:lnTo>
                      <a:pt x="4278" y="3125"/>
                    </a:lnTo>
                    <a:cubicBezTo>
                      <a:pt x="4183" y="3277"/>
                      <a:pt x="4054" y="3456"/>
                      <a:pt x="3899" y="3625"/>
                    </a:cubicBezTo>
                    <a:cubicBezTo>
                      <a:pt x="3890" y="3626"/>
                      <a:pt x="3881" y="3630"/>
                      <a:pt x="3872" y="3636"/>
                    </a:cubicBezTo>
                    <a:cubicBezTo>
                      <a:pt x="3774" y="3705"/>
                      <a:pt x="3680" y="3734"/>
                      <a:pt x="3588" y="3734"/>
                    </a:cubicBezTo>
                    <a:cubicBezTo>
                      <a:pt x="3314" y="3734"/>
                      <a:pt x="3056" y="3474"/>
                      <a:pt x="2787" y="3204"/>
                    </a:cubicBezTo>
                    <a:cubicBezTo>
                      <a:pt x="2735" y="3150"/>
                      <a:pt x="2681" y="3098"/>
                      <a:pt x="2628" y="3045"/>
                    </a:cubicBezTo>
                    <a:cubicBezTo>
                      <a:pt x="2676" y="2760"/>
                      <a:pt x="2676" y="1985"/>
                      <a:pt x="1306" y="1874"/>
                    </a:cubicBezTo>
                    <a:lnTo>
                      <a:pt x="1306" y="1874"/>
                    </a:lnTo>
                    <a:cubicBezTo>
                      <a:pt x="1574" y="3054"/>
                      <a:pt x="2284" y="3157"/>
                      <a:pt x="2522" y="3157"/>
                    </a:cubicBezTo>
                    <a:cubicBezTo>
                      <a:pt x="2529" y="3157"/>
                      <a:pt x="2536" y="3157"/>
                      <a:pt x="2542" y="3156"/>
                    </a:cubicBezTo>
                    <a:cubicBezTo>
                      <a:pt x="2590" y="3204"/>
                      <a:pt x="2638" y="3252"/>
                      <a:pt x="2689" y="3301"/>
                    </a:cubicBezTo>
                    <a:cubicBezTo>
                      <a:pt x="2960" y="3575"/>
                      <a:pt x="3257" y="3874"/>
                      <a:pt x="3588" y="3874"/>
                    </a:cubicBezTo>
                    <a:cubicBezTo>
                      <a:pt x="3603" y="3874"/>
                      <a:pt x="3618" y="3873"/>
                      <a:pt x="3633" y="3872"/>
                    </a:cubicBezTo>
                    <a:lnTo>
                      <a:pt x="3633" y="3872"/>
                    </a:lnTo>
                    <a:cubicBezTo>
                      <a:pt x="3404" y="4053"/>
                      <a:pt x="3134" y="4184"/>
                      <a:pt x="2834" y="4184"/>
                    </a:cubicBezTo>
                    <a:cubicBezTo>
                      <a:pt x="2749" y="4184"/>
                      <a:pt x="2662" y="4174"/>
                      <a:pt x="2573" y="4151"/>
                    </a:cubicBezTo>
                    <a:cubicBezTo>
                      <a:pt x="2406" y="4108"/>
                      <a:pt x="2259" y="4038"/>
                      <a:pt x="2102" y="3962"/>
                    </a:cubicBezTo>
                    <a:cubicBezTo>
                      <a:pt x="2042" y="3932"/>
                      <a:pt x="1979" y="3901"/>
                      <a:pt x="1916" y="3873"/>
                    </a:cubicBezTo>
                    <a:cubicBezTo>
                      <a:pt x="1834" y="3836"/>
                      <a:pt x="1760" y="3811"/>
                      <a:pt x="1691" y="3796"/>
                    </a:cubicBezTo>
                    <a:cubicBezTo>
                      <a:pt x="1580" y="3696"/>
                      <a:pt x="1376" y="3557"/>
                      <a:pt x="1101" y="3557"/>
                    </a:cubicBezTo>
                    <a:cubicBezTo>
                      <a:pt x="807" y="3557"/>
                      <a:pt x="432" y="3716"/>
                      <a:pt x="1" y="4254"/>
                    </a:cubicBezTo>
                    <a:cubicBezTo>
                      <a:pt x="314" y="4376"/>
                      <a:pt x="578" y="4423"/>
                      <a:pt x="798" y="4423"/>
                    </a:cubicBezTo>
                    <a:cubicBezTo>
                      <a:pt x="1379" y="4423"/>
                      <a:pt x="1657" y="4096"/>
                      <a:pt x="1750" y="3956"/>
                    </a:cubicBezTo>
                    <a:cubicBezTo>
                      <a:pt x="1784" y="3968"/>
                      <a:pt x="1820" y="3981"/>
                      <a:pt x="1861" y="3999"/>
                    </a:cubicBezTo>
                    <a:cubicBezTo>
                      <a:pt x="1922" y="4027"/>
                      <a:pt x="1984" y="4056"/>
                      <a:pt x="2043" y="4086"/>
                    </a:cubicBezTo>
                    <a:cubicBezTo>
                      <a:pt x="2167" y="4146"/>
                      <a:pt x="2295" y="4208"/>
                      <a:pt x="2434" y="4254"/>
                    </a:cubicBezTo>
                    <a:cubicBezTo>
                      <a:pt x="2123" y="4375"/>
                      <a:pt x="1786" y="4714"/>
                      <a:pt x="1808" y="5634"/>
                    </a:cubicBezTo>
                    <a:cubicBezTo>
                      <a:pt x="2912" y="5258"/>
                      <a:pt x="2977" y="4577"/>
                      <a:pt x="2958" y="4316"/>
                    </a:cubicBezTo>
                    <a:cubicBezTo>
                      <a:pt x="3539" y="4256"/>
                      <a:pt x="3995" y="3777"/>
                      <a:pt x="4278" y="3375"/>
                    </a:cubicBezTo>
                    <a:lnTo>
                      <a:pt x="4278" y="6209"/>
                    </a:lnTo>
                    <a:cubicBezTo>
                      <a:pt x="4278" y="6803"/>
                      <a:pt x="4761" y="7286"/>
                      <a:pt x="5355" y="7286"/>
                    </a:cubicBezTo>
                    <a:cubicBezTo>
                      <a:pt x="5949" y="7286"/>
                      <a:pt x="6433" y="6803"/>
                      <a:pt x="6433" y="6209"/>
                    </a:cubicBezTo>
                    <a:lnTo>
                      <a:pt x="6433" y="1077"/>
                    </a:lnTo>
                    <a:cubicBezTo>
                      <a:pt x="6433" y="483"/>
                      <a:pt x="5949" y="0"/>
                      <a:pt x="5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134" name="Google Shape;4134;p71"/>
          <p:cNvGrpSpPr/>
          <p:nvPr/>
        </p:nvGrpSpPr>
        <p:grpSpPr>
          <a:xfrm>
            <a:off x="7643676" y="4187057"/>
            <a:ext cx="3479859" cy="2219249"/>
            <a:chOff x="5732757" y="3140292"/>
            <a:chExt cx="2609894" cy="1664437"/>
          </a:xfrm>
        </p:grpSpPr>
        <p:grpSp>
          <p:nvGrpSpPr>
            <p:cNvPr id="4135" name="Google Shape;4135;p71"/>
            <p:cNvGrpSpPr/>
            <p:nvPr/>
          </p:nvGrpSpPr>
          <p:grpSpPr>
            <a:xfrm>
              <a:off x="5732757" y="3140292"/>
              <a:ext cx="2609894" cy="403655"/>
              <a:chOff x="5064100" y="2943450"/>
              <a:chExt cx="1249650" cy="193275"/>
            </a:xfrm>
          </p:grpSpPr>
          <p:sp>
            <p:nvSpPr>
              <p:cNvPr id="4136" name="Google Shape;4136;p71"/>
              <p:cNvSpPr/>
              <p:nvPr/>
            </p:nvSpPr>
            <p:spPr>
              <a:xfrm>
                <a:off x="5064100" y="2943450"/>
                <a:ext cx="1249650" cy="193275"/>
              </a:xfrm>
              <a:custGeom>
                <a:avLst/>
                <a:gdLst/>
                <a:ahLst/>
                <a:cxnLst/>
                <a:rect l="l" t="t" r="r" b="b"/>
                <a:pathLst>
                  <a:path w="49986" h="7731" extrusionOk="0">
                    <a:moveTo>
                      <a:pt x="1" y="1"/>
                    </a:moveTo>
                    <a:lnTo>
                      <a:pt x="1" y="7731"/>
                    </a:lnTo>
                    <a:lnTo>
                      <a:pt x="49985" y="7731"/>
                    </a:lnTo>
                    <a:lnTo>
                      <a:pt x="4998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37" name="Google Shape;4137;p71"/>
              <p:cNvSpPr/>
              <p:nvPr/>
            </p:nvSpPr>
            <p:spPr>
              <a:xfrm>
                <a:off x="5235425" y="2985925"/>
                <a:ext cx="906975" cy="108325"/>
              </a:xfrm>
              <a:custGeom>
                <a:avLst/>
                <a:gdLst/>
                <a:ahLst/>
                <a:cxnLst/>
                <a:rect l="l" t="t" r="r" b="b"/>
                <a:pathLst>
                  <a:path w="36279" h="4333" extrusionOk="0">
                    <a:moveTo>
                      <a:pt x="2166" y="0"/>
                    </a:moveTo>
                    <a:cubicBezTo>
                      <a:pt x="2166" y="1196"/>
                      <a:pt x="1196" y="2166"/>
                      <a:pt x="0" y="2166"/>
                    </a:cubicBezTo>
                    <a:cubicBezTo>
                      <a:pt x="1196" y="2166"/>
                      <a:pt x="2167" y="3136"/>
                      <a:pt x="2167" y="4332"/>
                    </a:cubicBezTo>
                    <a:lnTo>
                      <a:pt x="34112" y="4332"/>
                    </a:lnTo>
                    <a:cubicBezTo>
                      <a:pt x="34112" y="3135"/>
                      <a:pt x="35082" y="2166"/>
                      <a:pt x="36278" y="2166"/>
                    </a:cubicBezTo>
                    <a:cubicBezTo>
                      <a:pt x="35082" y="2166"/>
                      <a:pt x="34112" y="1196"/>
                      <a:pt x="34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38" name="Google Shape;4138;p71"/>
              <p:cNvSpPr/>
              <p:nvPr/>
            </p:nvSpPr>
            <p:spPr>
              <a:xfrm>
                <a:off x="6171425" y="2943450"/>
                <a:ext cx="53150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7730" extrusionOk="0">
                    <a:moveTo>
                      <a:pt x="1" y="1"/>
                    </a:moveTo>
                    <a:lnTo>
                      <a:pt x="1" y="7730"/>
                    </a:lnTo>
                    <a:lnTo>
                      <a:pt x="2125" y="7730"/>
                    </a:lnTo>
                    <a:lnTo>
                      <a:pt x="21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39" name="Google Shape;4139;p71"/>
              <p:cNvSpPr/>
              <p:nvPr/>
            </p:nvSpPr>
            <p:spPr>
              <a:xfrm>
                <a:off x="6259300" y="2943450"/>
                <a:ext cx="20350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30" extrusionOk="0">
                    <a:moveTo>
                      <a:pt x="1" y="1"/>
                    </a:moveTo>
                    <a:lnTo>
                      <a:pt x="1" y="7730"/>
                    </a:lnTo>
                    <a:lnTo>
                      <a:pt x="813" y="7730"/>
                    </a:lnTo>
                    <a:lnTo>
                      <a:pt x="8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40" name="Google Shape;4140;p71"/>
              <p:cNvSpPr/>
              <p:nvPr/>
            </p:nvSpPr>
            <p:spPr>
              <a:xfrm>
                <a:off x="6171450" y="2969550"/>
                <a:ext cx="53150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5654" extrusionOk="0">
                    <a:moveTo>
                      <a:pt x="1" y="1"/>
                    </a:moveTo>
                    <a:lnTo>
                      <a:pt x="1" y="668"/>
                    </a:lnTo>
                    <a:lnTo>
                      <a:pt x="2125" y="668"/>
                    </a:lnTo>
                    <a:lnTo>
                      <a:pt x="2125" y="1"/>
                    </a:lnTo>
                    <a:close/>
                    <a:moveTo>
                      <a:pt x="1" y="1663"/>
                    </a:moveTo>
                    <a:lnTo>
                      <a:pt x="1" y="2330"/>
                    </a:lnTo>
                    <a:lnTo>
                      <a:pt x="2125" y="2330"/>
                    </a:lnTo>
                    <a:lnTo>
                      <a:pt x="2125" y="1663"/>
                    </a:lnTo>
                    <a:close/>
                    <a:moveTo>
                      <a:pt x="1" y="3325"/>
                    </a:moveTo>
                    <a:lnTo>
                      <a:pt x="1" y="3992"/>
                    </a:lnTo>
                    <a:lnTo>
                      <a:pt x="2125" y="3992"/>
                    </a:lnTo>
                    <a:lnTo>
                      <a:pt x="2125" y="3325"/>
                    </a:lnTo>
                    <a:close/>
                    <a:moveTo>
                      <a:pt x="1" y="4987"/>
                    </a:moveTo>
                    <a:lnTo>
                      <a:pt x="1" y="5653"/>
                    </a:lnTo>
                    <a:lnTo>
                      <a:pt x="2125" y="5653"/>
                    </a:lnTo>
                    <a:lnTo>
                      <a:pt x="2125" y="49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41" name="Google Shape;4141;p71"/>
              <p:cNvSpPr/>
              <p:nvPr/>
            </p:nvSpPr>
            <p:spPr>
              <a:xfrm>
                <a:off x="5152475" y="2943450"/>
                <a:ext cx="53125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7730" extrusionOk="0">
                    <a:moveTo>
                      <a:pt x="1" y="1"/>
                    </a:moveTo>
                    <a:lnTo>
                      <a:pt x="1" y="7730"/>
                    </a:lnTo>
                    <a:lnTo>
                      <a:pt x="2125" y="7730"/>
                    </a:lnTo>
                    <a:lnTo>
                      <a:pt x="21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42" name="Google Shape;4142;p71"/>
              <p:cNvSpPr/>
              <p:nvPr/>
            </p:nvSpPr>
            <p:spPr>
              <a:xfrm>
                <a:off x="5097425" y="2943450"/>
                <a:ext cx="20350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30" extrusionOk="0">
                    <a:moveTo>
                      <a:pt x="0" y="1"/>
                    </a:moveTo>
                    <a:lnTo>
                      <a:pt x="0" y="7730"/>
                    </a:lnTo>
                    <a:lnTo>
                      <a:pt x="813" y="7730"/>
                    </a:lnTo>
                    <a:lnTo>
                      <a:pt x="8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43" name="Google Shape;4143;p71"/>
              <p:cNvSpPr/>
              <p:nvPr/>
            </p:nvSpPr>
            <p:spPr>
              <a:xfrm>
                <a:off x="5152475" y="2969550"/>
                <a:ext cx="53150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5654" extrusionOk="0">
                    <a:moveTo>
                      <a:pt x="1" y="1"/>
                    </a:moveTo>
                    <a:lnTo>
                      <a:pt x="1" y="668"/>
                    </a:lnTo>
                    <a:lnTo>
                      <a:pt x="2126" y="668"/>
                    </a:lnTo>
                    <a:lnTo>
                      <a:pt x="2126" y="1"/>
                    </a:lnTo>
                    <a:close/>
                    <a:moveTo>
                      <a:pt x="1" y="1663"/>
                    </a:moveTo>
                    <a:lnTo>
                      <a:pt x="1" y="2330"/>
                    </a:lnTo>
                    <a:lnTo>
                      <a:pt x="2125" y="2330"/>
                    </a:lnTo>
                    <a:lnTo>
                      <a:pt x="2125" y="1663"/>
                    </a:lnTo>
                    <a:close/>
                    <a:moveTo>
                      <a:pt x="1" y="3325"/>
                    </a:moveTo>
                    <a:lnTo>
                      <a:pt x="1" y="3992"/>
                    </a:lnTo>
                    <a:lnTo>
                      <a:pt x="2125" y="3992"/>
                    </a:lnTo>
                    <a:lnTo>
                      <a:pt x="2125" y="3325"/>
                    </a:lnTo>
                    <a:close/>
                    <a:moveTo>
                      <a:pt x="1" y="4987"/>
                    </a:moveTo>
                    <a:lnTo>
                      <a:pt x="1" y="5653"/>
                    </a:lnTo>
                    <a:lnTo>
                      <a:pt x="2125" y="5653"/>
                    </a:lnTo>
                    <a:lnTo>
                      <a:pt x="2125" y="49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44" name="Google Shape;4144;p71"/>
              <p:cNvSpPr/>
              <p:nvPr/>
            </p:nvSpPr>
            <p:spPr>
              <a:xfrm>
                <a:off x="5644300" y="3001150"/>
                <a:ext cx="88425" cy="77925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3117" extrusionOk="0">
                    <a:moveTo>
                      <a:pt x="1768" y="1"/>
                    </a:moveTo>
                    <a:cubicBezTo>
                      <a:pt x="1157" y="1"/>
                      <a:pt x="578" y="363"/>
                      <a:pt x="330" y="962"/>
                    </a:cubicBezTo>
                    <a:cubicBezTo>
                      <a:pt x="0" y="1757"/>
                      <a:pt x="378" y="2668"/>
                      <a:pt x="1173" y="2998"/>
                    </a:cubicBezTo>
                    <a:cubicBezTo>
                      <a:pt x="1368" y="3079"/>
                      <a:pt x="1569" y="3117"/>
                      <a:pt x="1768" y="3117"/>
                    </a:cubicBezTo>
                    <a:cubicBezTo>
                      <a:pt x="2379" y="3117"/>
                      <a:pt x="2959" y="2755"/>
                      <a:pt x="3207" y="2155"/>
                    </a:cubicBezTo>
                    <a:cubicBezTo>
                      <a:pt x="3536" y="1360"/>
                      <a:pt x="3159" y="449"/>
                      <a:pt x="2364" y="120"/>
                    </a:cubicBezTo>
                    <a:cubicBezTo>
                      <a:pt x="2169" y="39"/>
                      <a:pt x="1967" y="1"/>
                      <a:pt x="17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45" name="Google Shape;4145;p71"/>
              <p:cNvSpPr/>
              <p:nvPr/>
            </p:nvSpPr>
            <p:spPr>
              <a:xfrm>
                <a:off x="5661700" y="3016500"/>
                <a:ext cx="53625" cy="47225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1889" extrusionOk="0">
                    <a:moveTo>
                      <a:pt x="1073" y="1"/>
                    </a:moveTo>
                    <a:cubicBezTo>
                      <a:pt x="702" y="1"/>
                      <a:pt x="351" y="220"/>
                      <a:pt x="201" y="584"/>
                    </a:cubicBezTo>
                    <a:cubicBezTo>
                      <a:pt x="1" y="1065"/>
                      <a:pt x="229" y="1617"/>
                      <a:pt x="711" y="1817"/>
                    </a:cubicBezTo>
                    <a:cubicBezTo>
                      <a:pt x="829" y="1866"/>
                      <a:pt x="952" y="1889"/>
                      <a:pt x="1072" y="1889"/>
                    </a:cubicBezTo>
                    <a:cubicBezTo>
                      <a:pt x="1443" y="1889"/>
                      <a:pt x="1794" y="1670"/>
                      <a:pt x="1944" y="1306"/>
                    </a:cubicBezTo>
                    <a:cubicBezTo>
                      <a:pt x="2144" y="824"/>
                      <a:pt x="1915" y="273"/>
                      <a:pt x="1434" y="73"/>
                    </a:cubicBezTo>
                    <a:cubicBezTo>
                      <a:pt x="1316" y="24"/>
                      <a:pt x="1193" y="1"/>
                      <a:pt x="1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46" name="Google Shape;4146;p71"/>
              <p:cNvSpPr/>
              <p:nvPr/>
            </p:nvSpPr>
            <p:spPr>
              <a:xfrm>
                <a:off x="5721600" y="3001975"/>
                <a:ext cx="341775" cy="87750"/>
              </a:xfrm>
              <a:custGeom>
                <a:avLst/>
                <a:gdLst/>
                <a:ahLst/>
                <a:cxnLst/>
                <a:rect l="l" t="t" r="r" b="b"/>
                <a:pathLst>
                  <a:path w="13671" h="3510" extrusionOk="0">
                    <a:moveTo>
                      <a:pt x="11930" y="0"/>
                    </a:moveTo>
                    <a:lnTo>
                      <a:pt x="11930" y="0"/>
                    </a:lnTo>
                    <a:cubicBezTo>
                      <a:pt x="10961" y="97"/>
                      <a:pt x="10724" y="872"/>
                      <a:pt x="10673" y="1129"/>
                    </a:cubicBezTo>
                    <a:cubicBezTo>
                      <a:pt x="10662" y="1141"/>
                      <a:pt x="10651" y="1155"/>
                      <a:pt x="10641" y="1167"/>
                    </a:cubicBezTo>
                    <a:cubicBezTo>
                      <a:pt x="10160" y="1731"/>
                      <a:pt x="9705" y="2264"/>
                      <a:pt x="8901" y="2264"/>
                    </a:cubicBezTo>
                    <a:cubicBezTo>
                      <a:pt x="8879" y="2264"/>
                      <a:pt x="8856" y="2264"/>
                      <a:pt x="8833" y="2263"/>
                    </a:cubicBezTo>
                    <a:cubicBezTo>
                      <a:pt x="8824" y="2263"/>
                      <a:pt x="8818" y="2264"/>
                      <a:pt x="8812" y="2268"/>
                    </a:cubicBezTo>
                    <a:cubicBezTo>
                      <a:pt x="8267" y="2194"/>
                      <a:pt x="7726" y="2077"/>
                      <a:pt x="7207" y="1959"/>
                    </a:cubicBezTo>
                    <a:cubicBezTo>
                      <a:pt x="6909" y="1891"/>
                      <a:pt x="6606" y="1782"/>
                      <a:pt x="6315" y="1675"/>
                    </a:cubicBezTo>
                    <a:cubicBezTo>
                      <a:pt x="5902" y="1524"/>
                      <a:pt x="5475" y="1369"/>
                      <a:pt x="5036" y="1322"/>
                    </a:cubicBezTo>
                    <a:cubicBezTo>
                      <a:pt x="4980" y="1316"/>
                      <a:pt x="4924" y="1313"/>
                      <a:pt x="4868" y="1313"/>
                    </a:cubicBezTo>
                    <a:cubicBezTo>
                      <a:pt x="4694" y="1313"/>
                      <a:pt x="4522" y="1339"/>
                      <a:pt x="4351" y="1372"/>
                    </a:cubicBezTo>
                    <a:cubicBezTo>
                      <a:pt x="4491" y="1312"/>
                      <a:pt x="4627" y="1251"/>
                      <a:pt x="4763" y="1189"/>
                    </a:cubicBezTo>
                    <a:cubicBezTo>
                      <a:pt x="5074" y="1049"/>
                      <a:pt x="5395" y="904"/>
                      <a:pt x="5724" y="785"/>
                    </a:cubicBezTo>
                    <a:cubicBezTo>
                      <a:pt x="6083" y="656"/>
                      <a:pt x="6424" y="605"/>
                      <a:pt x="6761" y="605"/>
                    </a:cubicBezTo>
                    <a:cubicBezTo>
                      <a:pt x="7217" y="605"/>
                      <a:pt x="7664" y="699"/>
                      <a:pt x="8133" y="823"/>
                    </a:cubicBezTo>
                    <a:cubicBezTo>
                      <a:pt x="8276" y="994"/>
                      <a:pt x="8660" y="1374"/>
                      <a:pt x="9269" y="1374"/>
                    </a:cubicBezTo>
                    <a:cubicBezTo>
                      <a:pt x="9413" y="1374"/>
                      <a:pt x="9570" y="1352"/>
                      <a:pt x="9739" y="1302"/>
                    </a:cubicBezTo>
                    <a:cubicBezTo>
                      <a:pt x="9390" y="774"/>
                      <a:pt x="8933" y="652"/>
                      <a:pt x="8585" y="652"/>
                    </a:cubicBezTo>
                    <a:cubicBezTo>
                      <a:pt x="8433" y="652"/>
                      <a:pt x="8302" y="676"/>
                      <a:pt x="8210" y="698"/>
                    </a:cubicBezTo>
                    <a:cubicBezTo>
                      <a:pt x="7714" y="568"/>
                      <a:pt x="7244" y="465"/>
                      <a:pt x="6761" y="465"/>
                    </a:cubicBezTo>
                    <a:cubicBezTo>
                      <a:pt x="6412" y="465"/>
                      <a:pt x="6055" y="519"/>
                      <a:pt x="5678" y="655"/>
                    </a:cubicBezTo>
                    <a:cubicBezTo>
                      <a:pt x="5343" y="774"/>
                      <a:pt x="5020" y="921"/>
                      <a:pt x="4705" y="1062"/>
                    </a:cubicBezTo>
                    <a:cubicBezTo>
                      <a:pt x="4391" y="1204"/>
                      <a:pt x="4066" y="1351"/>
                      <a:pt x="3734" y="1470"/>
                    </a:cubicBezTo>
                    <a:cubicBezTo>
                      <a:pt x="3683" y="1489"/>
                      <a:pt x="3631" y="1506"/>
                      <a:pt x="3578" y="1525"/>
                    </a:cubicBezTo>
                    <a:lnTo>
                      <a:pt x="3576" y="1525"/>
                    </a:lnTo>
                    <a:cubicBezTo>
                      <a:pt x="3565" y="1526"/>
                      <a:pt x="3556" y="1531"/>
                      <a:pt x="3547" y="1536"/>
                    </a:cubicBezTo>
                    <a:cubicBezTo>
                      <a:pt x="3004" y="1720"/>
                      <a:pt x="2442" y="1861"/>
                      <a:pt x="1872" y="1861"/>
                    </a:cubicBezTo>
                    <a:cubicBezTo>
                      <a:pt x="1290" y="1861"/>
                      <a:pt x="699" y="1714"/>
                      <a:pt x="108" y="1318"/>
                    </a:cubicBezTo>
                    <a:cubicBezTo>
                      <a:pt x="96" y="1310"/>
                      <a:pt x="82" y="1306"/>
                      <a:pt x="69" y="1306"/>
                    </a:cubicBezTo>
                    <a:cubicBezTo>
                      <a:pt x="47" y="1306"/>
                      <a:pt x="25" y="1316"/>
                      <a:pt x="12" y="1336"/>
                    </a:cubicBezTo>
                    <a:cubicBezTo>
                      <a:pt x="5" y="1349"/>
                      <a:pt x="0" y="1362"/>
                      <a:pt x="0" y="1375"/>
                    </a:cubicBezTo>
                    <a:cubicBezTo>
                      <a:pt x="0" y="1398"/>
                      <a:pt x="11" y="1419"/>
                      <a:pt x="31" y="1432"/>
                    </a:cubicBezTo>
                    <a:cubicBezTo>
                      <a:pt x="647" y="1846"/>
                      <a:pt x="1269" y="1994"/>
                      <a:pt x="1875" y="1994"/>
                    </a:cubicBezTo>
                    <a:cubicBezTo>
                      <a:pt x="1930" y="1994"/>
                      <a:pt x="1984" y="1993"/>
                      <a:pt x="2038" y="1990"/>
                    </a:cubicBezTo>
                    <a:cubicBezTo>
                      <a:pt x="2044" y="2003"/>
                      <a:pt x="2054" y="2015"/>
                      <a:pt x="2069" y="2023"/>
                    </a:cubicBezTo>
                    <a:cubicBezTo>
                      <a:pt x="2194" y="2084"/>
                      <a:pt x="2351" y="2217"/>
                      <a:pt x="2503" y="2347"/>
                    </a:cubicBezTo>
                    <a:cubicBezTo>
                      <a:pt x="2610" y="2440"/>
                      <a:pt x="2712" y="2525"/>
                      <a:pt x="2798" y="2584"/>
                    </a:cubicBezTo>
                    <a:cubicBezTo>
                      <a:pt x="3089" y="2778"/>
                      <a:pt x="3429" y="2887"/>
                      <a:pt x="3764" y="2953"/>
                    </a:cubicBezTo>
                    <a:cubicBezTo>
                      <a:pt x="3911" y="3037"/>
                      <a:pt x="4190" y="3166"/>
                      <a:pt x="4536" y="3166"/>
                    </a:cubicBezTo>
                    <a:cubicBezTo>
                      <a:pt x="4798" y="3166"/>
                      <a:pt x="5099" y="3092"/>
                      <a:pt x="5410" y="2869"/>
                    </a:cubicBezTo>
                    <a:cubicBezTo>
                      <a:pt x="5104" y="2632"/>
                      <a:pt x="4808" y="2553"/>
                      <a:pt x="4549" y="2553"/>
                    </a:cubicBezTo>
                    <a:cubicBezTo>
                      <a:pt x="4183" y="2553"/>
                      <a:pt x="3892" y="2711"/>
                      <a:pt x="3748" y="2807"/>
                    </a:cubicBezTo>
                    <a:cubicBezTo>
                      <a:pt x="3443" y="2742"/>
                      <a:pt x="3137" y="2641"/>
                      <a:pt x="2877" y="2468"/>
                    </a:cubicBezTo>
                    <a:cubicBezTo>
                      <a:pt x="2796" y="2414"/>
                      <a:pt x="2697" y="2330"/>
                      <a:pt x="2594" y="2242"/>
                    </a:cubicBezTo>
                    <a:cubicBezTo>
                      <a:pt x="2482" y="2146"/>
                      <a:pt x="2367" y="2047"/>
                      <a:pt x="2258" y="1974"/>
                    </a:cubicBezTo>
                    <a:cubicBezTo>
                      <a:pt x="2728" y="1928"/>
                      <a:pt x="3183" y="1805"/>
                      <a:pt x="3613" y="1659"/>
                    </a:cubicBezTo>
                    <a:cubicBezTo>
                      <a:pt x="3782" y="1639"/>
                      <a:pt x="3956" y="1600"/>
                      <a:pt x="4123" y="1563"/>
                    </a:cubicBezTo>
                    <a:cubicBezTo>
                      <a:pt x="4368" y="1507"/>
                      <a:pt x="4621" y="1450"/>
                      <a:pt x="4869" y="1450"/>
                    </a:cubicBezTo>
                    <a:cubicBezTo>
                      <a:pt x="4920" y="1450"/>
                      <a:pt x="4971" y="1453"/>
                      <a:pt x="5021" y="1458"/>
                    </a:cubicBezTo>
                    <a:cubicBezTo>
                      <a:pt x="5199" y="1477"/>
                      <a:pt x="5376" y="1516"/>
                      <a:pt x="5552" y="1564"/>
                    </a:cubicBezTo>
                    <a:cubicBezTo>
                      <a:pt x="5941" y="1748"/>
                      <a:pt x="6191" y="1990"/>
                      <a:pt x="6407" y="2239"/>
                    </a:cubicBezTo>
                    <a:cubicBezTo>
                      <a:pt x="6429" y="2410"/>
                      <a:pt x="6588" y="3288"/>
                      <a:pt x="7588" y="3509"/>
                    </a:cubicBezTo>
                    <a:cubicBezTo>
                      <a:pt x="7524" y="2657"/>
                      <a:pt x="6926" y="2356"/>
                      <a:pt x="6605" y="2256"/>
                    </a:cubicBezTo>
                    <a:cubicBezTo>
                      <a:pt x="6461" y="2085"/>
                      <a:pt x="6301" y="1906"/>
                      <a:pt x="6097" y="1741"/>
                    </a:cubicBezTo>
                    <a:lnTo>
                      <a:pt x="6097" y="1741"/>
                    </a:lnTo>
                    <a:cubicBezTo>
                      <a:pt x="6155" y="1762"/>
                      <a:pt x="6210" y="1783"/>
                      <a:pt x="6268" y="1803"/>
                    </a:cubicBezTo>
                    <a:cubicBezTo>
                      <a:pt x="6563" y="1911"/>
                      <a:pt x="6870" y="2023"/>
                      <a:pt x="7177" y="2092"/>
                    </a:cubicBezTo>
                    <a:cubicBezTo>
                      <a:pt x="7918" y="2260"/>
                      <a:pt x="8706" y="2429"/>
                      <a:pt x="9483" y="2469"/>
                    </a:cubicBezTo>
                    <a:cubicBezTo>
                      <a:pt x="9585" y="2474"/>
                      <a:pt x="9685" y="2477"/>
                      <a:pt x="9784" y="2477"/>
                    </a:cubicBezTo>
                    <a:cubicBezTo>
                      <a:pt x="10125" y="2477"/>
                      <a:pt x="10456" y="2444"/>
                      <a:pt x="10788" y="2379"/>
                    </a:cubicBezTo>
                    <a:cubicBezTo>
                      <a:pt x="11214" y="2420"/>
                      <a:pt x="11660" y="2518"/>
                      <a:pt x="12091" y="2662"/>
                    </a:cubicBezTo>
                    <a:cubicBezTo>
                      <a:pt x="12240" y="2846"/>
                      <a:pt x="12622" y="3226"/>
                      <a:pt x="13234" y="3226"/>
                    </a:cubicBezTo>
                    <a:cubicBezTo>
                      <a:pt x="13368" y="3226"/>
                      <a:pt x="13514" y="3208"/>
                      <a:pt x="13671" y="3165"/>
                    </a:cubicBezTo>
                    <a:cubicBezTo>
                      <a:pt x="13324" y="2611"/>
                      <a:pt x="12848" y="2489"/>
                      <a:pt x="12496" y="2489"/>
                    </a:cubicBezTo>
                    <a:cubicBezTo>
                      <a:pt x="12347" y="2489"/>
                      <a:pt x="12220" y="2511"/>
                      <a:pt x="12135" y="2532"/>
                    </a:cubicBezTo>
                    <a:cubicBezTo>
                      <a:pt x="11815" y="2426"/>
                      <a:pt x="11489" y="2345"/>
                      <a:pt x="11167" y="2291"/>
                    </a:cubicBezTo>
                    <a:cubicBezTo>
                      <a:pt x="11519" y="2195"/>
                      <a:pt x="11877" y="2059"/>
                      <a:pt x="12252" y="1880"/>
                    </a:cubicBezTo>
                    <a:cubicBezTo>
                      <a:pt x="12547" y="1859"/>
                      <a:pt x="13262" y="1720"/>
                      <a:pt x="13567" y="882"/>
                    </a:cubicBezTo>
                    <a:cubicBezTo>
                      <a:pt x="13532" y="880"/>
                      <a:pt x="13498" y="879"/>
                      <a:pt x="13464" y="879"/>
                    </a:cubicBezTo>
                    <a:cubicBezTo>
                      <a:pt x="12606" y="879"/>
                      <a:pt x="12265" y="1509"/>
                      <a:pt x="12160" y="1771"/>
                    </a:cubicBezTo>
                    <a:cubicBezTo>
                      <a:pt x="11678" y="1997"/>
                      <a:pt x="11229" y="2151"/>
                      <a:pt x="10781" y="2242"/>
                    </a:cubicBezTo>
                    <a:cubicBezTo>
                      <a:pt x="10772" y="2241"/>
                      <a:pt x="10766" y="2241"/>
                      <a:pt x="10758" y="2239"/>
                    </a:cubicBezTo>
                    <a:cubicBezTo>
                      <a:pt x="10757" y="2239"/>
                      <a:pt x="10755" y="2239"/>
                      <a:pt x="10754" y="2239"/>
                    </a:cubicBezTo>
                    <a:cubicBezTo>
                      <a:pt x="10735" y="2239"/>
                      <a:pt x="10720" y="2245"/>
                      <a:pt x="10707" y="2255"/>
                    </a:cubicBezTo>
                    <a:cubicBezTo>
                      <a:pt x="10399" y="2312"/>
                      <a:pt x="10092" y="2340"/>
                      <a:pt x="9776" y="2340"/>
                    </a:cubicBezTo>
                    <a:cubicBezTo>
                      <a:pt x="9682" y="2340"/>
                      <a:pt x="9587" y="2338"/>
                      <a:pt x="9491" y="2333"/>
                    </a:cubicBezTo>
                    <a:cubicBezTo>
                      <a:pt x="9465" y="2332"/>
                      <a:pt x="9439" y="2328"/>
                      <a:pt x="9414" y="2327"/>
                    </a:cubicBezTo>
                    <a:cubicBezTo>
                      <a:pt x="9983" y="2152"/>
                      <a:pt x="10370" y="1698"/>
                      <a:pt x="10745" y="1258"/>
                    </a:cubicBezTo>
                    <a:cubicBezTo>
                      <a:pt x="10766" y="1233"/>
                      <a:pt x="10787" y="1210"/>
                      <a:pt x="10807" y="1187"/>
                    </a:cubicBezTo>
                    <a:cubicBezTo>
                      <a:pt x="11106" y="1113"/>
                      <a:pt x="11764" y="856"/>
                      <a:pt x="11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47" name="Google Shape;4147;p71"/>
              <p:cNvSpPr/>
              <p:nvPr/>
            </p:nvSpPr>
            <p:spPr>
              <a:xfrm>
                <a:off x="5316300" y="2998425"/>
                <a:ext cx="342050" cy="87875"/>
              </a:xfrm>
              <a:custGeom>
                <a:avLst/>
                <a:gdLst/>
                <a:ahLst/>
                <a:cxnLst/>
                <a:rect l="l" t="t" r="r" b="b"/>
                <a:pathLst>
                  <a:path w="13682" h="3515" extrusionOk="0">
                    <a:moveTo>
                      <a:pt x="6085" y="1"/>
                    </a:moveTo>
                    <a:cubicBezTo>
                      <a:pt x="6149" y="853"/>
                      <a:pt x="6747" y="1154"/>
                      <a:pt x="7068" y="1254"/>
                    </a:cubicBezTo>
                    <a:cubicBezTo>
                      <a:pt x="7212" y="1425"/>
                      <a:pt x="7371" y="1604"/>
                      <a:pt x="7576" y="1769"/>
                    </a:cubicBezTo>
                    <a:cubicBezTo>
                      <a:pt x="7518" y="1749"/>
                      <a:pt x="7462" y="1727"/>
                      <a:pt x="7404" y="1707"/>
                    </a:cubicBezTo>
                    <a:cubicBezTo>
                      <a:pt x="7109" y="1599"/>
                      <a:pt x="6803" y="1488"/>
                      <a:pt x="6495" y="1418"/>
                    </a:cubicBezTo>
                    <a:cubicBezTo>
                      <a:pt x="5755" y="1250"/>
                      <a:pt x="4967" y="1081"/>
                      <a:pt x="4189" y="1042"/>
                    </a:cubicBezTo>
                    <a:cubicBezTo>
                      <a:pt x="4088" y="1036"/>
                      <a:pt x="3988" y="1033"/>
                      <a:pt x="3889" y="1033"/>
                    </a:cubicBezTo>
                    <a:cubicBezTo>
                      <a:pt x="3548" y="1033"/>
                      <a:pt x="3217" y="1066"/>
                      <a:pt x="2884" y="1131"/>
                    </a:cubicBezTo>
                    <a:cubicBezTo>
                      <a:pt x="2459" y="1090"/>
                      <a:pt x="2013" y="992"/>
                      <a:pt x="1581" y="847"/>
                    </a:cubicBezTo>
                    <a:cubicBezTo>
                      <a:pt x="1432" y="664"/>
                      <a:pt x="1049" y="283"/>
                      <a:pt x="437" y="283"/>
                    </a:cubicBezTo>
                    <a:cubicBezTo>
                      <a:pt x="302" y="283"/>
                      <a:pt x="157" y="301"/>
                      <a:pt x="1" y="344"/>
                    </a:cubicBezTo>
                    <a:cubicBezTo>
                      <a:pt x="349" y="899"/>
                      <a:pt x="824" y="1022"/>
                      <a:pt x="1176" y="1022"/>
                    </a:cubicBezTo>
                    <a:cubicBezTo>
                      <a:pt x="1325" y="1022"/>
                      <a:pt x="1452" y="1000"/>
                      <a:pt x="1537" y="979"/>
                    </a:cubicBezTo>
                    <a:cubicBezTo>
                      <a:pt x="1857" y="1085"/>
                      <a:pt x="2183" y="1167"/>
                      <a:pt x="2505" y="1220"/>
                    </a:cubicBezTo>
                    <a:cubicBezTo>
                      <a:pt x="2153" y="1316"/>
                      <a:pt x="1795" y="1453"/>
                      <a:pt x="1419" y="1632"/>
                    </a:cubicBezTo>
                    <a:cubicBezTo>
                      <a:pt x="1125" y="1653"/>
                      <a:pt x="409" y="1792"/>
                      <a:pt x="105" y="2631"/>
                    </a:cubicBezTo>
                    <a:cubicBezTo>
                      <a:pt x="140" y="2633"/>
                      <a:pt x="174" y="2634"/>
                      <a:pt x="207" y="2634"/>
                    </a:cubicBezTo>
                    <a:cubicBezTo>
                      <a:pt x="1065" y="2634"/>
                      <a:pt x="1406" y="2005"/>
                      <a:pt x="1511" y="1742"/>
                    </a:cubicBezTo>
                    <a:cubicBezTo>
                      <a:pt x="1994" y="1515"/>
                      <a:pt x="2443" y="1362"/>
                      <a:pt x="2891" y="1271"/>
                    </a:cubicBezTo>
                    <a:cubicBezTo>
                      <a:pt x="2899" y="1273"/>
                      <a:pt x="2906" y="1273"/>
                      <a:pt x="2913" y="1274"/>
                    </a:cubicBezTo>
                    <a:cubicBezTo>
                      <a:pt x="2915" y="1274"/>
                      <a:pt x="2916" y="1274"/>
                      <a:pt x="2918" y="1274"/>
                    </a:cubicBezTo>
                    <a:cubicBezTo>
                      <a:pt x="2935" y="1274"/>
                      <a:pt x="2952" y="1267"/>
                      <a:pt x="2965" y="1258"/>
                    </a:cubicBezTo>
                    <a:cubicBezTo>
                      <a:pt x="3271" y="1200"/>
                      <a:pt x="3576" y="1173"/>
                      <a:pt x="3890" y="1173"/>
                    </a:cubicBezTo>
                    <a:cubicBezTo>
                      <a:pt x="3986" y="1173"/>
                      <a:pt x="4083" y="1176"/>
                      <a:pt x="4181" y="1181"/>
                    </a:cubicBezTo>
                    <a:cubicBezTo>
                      <a:pt x="4206" y="1182"/>
                      <a:pt x="4232" y="1184"/>
                      <a:pt x="4258" y="1186"/>
                    </a:cubicBezTo>
                    <a:cubicBezTo>
                      <a:pt x="3689" y="1360"/>
                      <a:pt x="3303" y="1814"/>
                      <a:pt x="2926" y="2255"/>
                    </a:cubicBezTo>
                    <a:cubicBezTo>
                      <a:pt x="2906" y="2279"/>
                      <a:pt x="2884" y="2304"/>
                      <a:pt x="2864" y="2327"/>
                    </a:cubicBezTo>
                    <a:cubicBezTo>
                      <a:pt x="2566" y="2401"/>
                      <a:pt x="1908" y="2659"/>
                      <a:pt x="1741" y="3514"/>
                    </a:cubicBezTo>
                    <a:cubicBezTo>
                      <a:pt x="2710" y="3417"/>
                      <a:pt x="2948" y="2643"/>
                      <a:pt x="2999" y="2385"/>
                    </a:cubicBezTo>
                    <a:cubicBezTo>
                      <a:pt x="3010" y="2373"/>
                      <a:pt x="3020" y="2359"/>
                      <a:pt x="3031" y="2347"/>
                    </a:cubicBezTo>
                    <a:cubicBezTo>
                      <a:pt x="3512" y="1782"/>
                      <a:pt x="3966" y="1250"/>
                      <a:pt x="4770" y="1250"/>
                    </a:cubicBezTo>
                    <a:cubicBezTo>
                      <a:pt x="4793" y="1250"/>
                      <a:pt x="4816" y="1250"/>
                      <a:pt x="4839" y="1251"/>
                    </a:cubicBezTo>
                    <a:cubicBezTo>
                      <a:pt x="4847" y="1251"/>
                      <a:pt x="4854" y="1250"/>
                      <a:pt x="4860" y="1247"/>
                    </a:cubicBezTo>
                    <a:cubicBezTo>
                      <a:pt x="5403" y="1321"/>
                      <a:pt x="5946" y="1437"/>
                      <a:pt x="6464" y="1555"/>
                    </a:cubicBezTo>
                    <a:cubicBezTo>
                      <a:pt x="6763" y="1622"/>
                      <a:pt x="7065" y="1732"/>
                      <a:pt x="7356" y="1839"/>
                    </a:cubicBezTo>
                    <a:cubicBezTo>
                      <a:pt x="7769" y="1990"/>
                      <a:pt x="8197" y="2145"/>
                      <a:pt x="8638" y="2192"/>
                    </a:cubicBezTo>
                    <a:cubicBezTo>
                      <a:pt x="8693" y="2198"/>
                      <a:pt x="8748" y="2201"/>
                      <a:pt x="8804" y="2201"/>
                    </a:cubicBezTo>
                    <a:cubicBezTo>
                      <a:pt x="8977" y="2201"/>
                      <a:pt x="9150" y="2175"/>
                      <a:pt x="9322" y="2141"/>
                    </a:cubicBezTo>
                    <a:lnTo>
                      <a:pt x="9322" y="2141"/>
                    </a:lnTo>
                    <a:cubicBezTo>
                      <a:pt x="9183" y="2202"/>
                      <a:pt x="9045" y="2263"/>
                      <a:pt x="8910" y="2325"/>
                    </a:cubicBezTo>
                    <a:cubicBezTo>
                      <a:pt x="8598" y="2465"/>
                      <a:pt x="8277" y="2611"/>
                      <a:pt x="7949" y="2728"/>
                    </a:cubicBezTo>
                    <a:cubicBezTo>
                      <a:pt x="7590" y="2857"/>
                      <a:pt x="7249" y="2909"/>
                      <a:pt x="6913" y="2909"/>
                    </a:cubicBezTo>
                    <a:cubicBezTo>
                      <a:pt x="6457" y="2909"/>
                      <a:pt x="6009" y="2814"/>
                      <a:pt x="5539" y="2691"/>
                    </a:cubicBezTo>
                    <a:cubicBezTo>
                      <a:pt x="5397" y="2521"/>
                      <a:pt x="5012" y="2140"/>
                      <a:pt x="4405" y="2140"/>
                    </a:cubicBezTo>
                    <a:cubicBezTo>
                      <a:pt x="4260" y="2140"/>
                      <a:pt x="4103" y="2162"/>
                      <a:pt x="3934" y="2213"/>
                    </a:cubicBezTo>
                    <a:cubicBezTo>
                      <a:pt x="4283" y="2740"/>
                      <a:pt x="4740" y="2862"/>
                      <a:pt x="5088" y="2862"/>
                    </a:cubicBezTo>
                    <a:cubicBezTo>
                      <a:pt x="5240" y="2862"/>
                      <a:pt x="5371" y="2839"/>
                      <a:pt x="5462" y="2816"/>
                    </a:cubicBezTo>
                    <a:cubicBezTo>
                      <a:pt x="5958" y="2947"/>
                      <a:pt x="6428" y="3049"/>
                      <a:pt x="6911" y="3049"/>
                    </a:cubicBezTo>
                    <a:cubicBezTo>
                      <a:pt x="7261" y="3049"/>
                      <a:pt x="7618" y="2995"/>
                      <a:pt x="7996" y="2860"/>
                    </a:cubicBezTo>
                    <a:cubicBezTo>
                      <a:pt x="8330" y="2739"/>
                      <a:pt x="8654" y="2593"/>
                      <a:pt x="8967" y="2452"/>
                    </a:cubicBezTo>
                    <a:cubicBezTo>
                      <a:pt x="9282" y="2310"/>
                      <a:pt x="9607" y="2164"/>
                      <a:pt x="9938" y="2044"/>
                    </a:cubicBezTo>
                    <a:cubicBezTo>
                      <a:pt x="9991" y="2026"/>
                      <a:pt x="10042" y="2008"/>
                      <a:pt x="10094" y="1989"/>
                    </a:cubicBezTo>
                    <a:lnTo>
                      <a:pt x="10098" y="1989"/>
                    </a:lnTo>
                    <a:cubicBezTo>
                      <a:pt x="10108" y="1988"/>
                      <a:pt x="10117" y="1984"/>
                      <a:pt x="10125" y="1978"/>
                    </a:cubicBezTo>
                    <a:cubicBezTo>
                      <a:pt x="10669" y="1795"/>
                      <a:pt x="11230" y="1654"/>
                      <a:pt x="11801" y="1654"/>
                    </a:cubicBezTo>
                    <a:cubicBezTo>
                      <a:pt x="12382" y="1654"/>
                      <a:pt x="12973" y="1800"/>
                      <a:pt x="13564" y="2197"/>
                    </a:cubicBezTo>
                    <a:cubicBezTo>
                      <a:pt x="13576" y="2205"/>
                      <a:pt x="13590" y="2208"/>
                      <a:pt x="13603" y="2208"/>
                    </a:cubicBezTo>
                    <a:cubicBezTo>
                      <a:pt x="13625" y="2208"/>
                      <a:pt x="13647" y="2198"/>
                      <a:pt x="13660" y="2177"/>
                    </a:cubicBezTo>
                    <a:cubicBezTo>
                      <a:pt x="13682" y="2143"/>
                      <a:pt x="13673" y="2100"/>
                      <a:pt x="13641" y="2079"/>
                    </a:cubicBezTo>
                    <a:cubicBezTo>
                      <a:pt x="13027" y="1667"/>
                      <a:pt x="12406" y="1518"/>
                      <a:pt x="11801" y="1518"/>
                    </a:cubicBezTo>
                    <a:cubicBezTo>
                      <a:pt x="11746" y="1518"/>
                      <a:pt x="11690" y="1519"/>
                      <a:pt x="11635" y="1522"/>
                    </a:cubicBezTo>
                    <a:cubicBezTo>
                      <a:pt x="11628" y="1508"/>
                      <a:pt x="11619" y="1496"/>
                      <a:pt x="11604" y="1490"/>
                    </a:cubicBezTo>
                    <a:cubicBezTo>
                      <a:pt x="11479" y="1428"/>
                      <a:pt x="11322" y="1294"/>
                      <a:pt x="11169" y="1165"/>
                    </a:cubicBezTo>
                    <a:cubicBezTo>
                      <a:pt x="11062" y="1073"/>
                      <a:pt x="10961" y="987"/>
                      <a:pt x="10874" y="928"/>
                    </a:cubicBezTo>
                    <a:cubicBezTo>
                      <a:pt x="10584" y="733"/>
                      <a:pt x="10243" y="624"/>
                      <a:pt x="9908" y="559"/>
                    </a:cubicBezTo>
                    <a:cubicBezTo>
                      <a:pt x="9762" y="475"/>
                      <a:pt x="9483" y="346"/>
                      <a:pt x="9137" y="346"/>
                    </a:cubicBezTo>
                    <a:cubicBezTo>
                      <a:pt x="8875" y="346"/>
                      <a:pt x="8575" y="420"/>
                      <a:pt x="8263" y="643"/>
                    </a:cubicBezTo>
                    <a:cubicBezTo>
                      <a:pt x="8570" y="879"/>
                      <a:pt x="8865" y="958"/>
                      <a:pt x="9124" y="958"/>
                    </a:cubicBezTo>
                    <a:cubicBezTo>
                      <a:pt x="9490" y="958"/>
                      <a:pt x="9782" y="800"/>
                      <a:pt x="9924" y="705"/>
                    </a:cubicBezTo>
                    <a:cubicBezTo>
                      <a:pt x="10229" y="769"/>
                      <a:pt x="10536" y="870"/>
                      <a:pt x="10796" y="1044"/>
                    </a:cubicBezTo>
                    <a:cubicBezTo>
                      <a:pt x="10876" y="1097"/>
                      <a:pt x="10976" y="1182"/>
                      <a:pt x="11078" y="1270"/>
                    </a:cubicBezTo>
                    <a:cubicBezTo>
                      <a:pt x="11191" y="1367"/>
                      <a:pt x="11306" y="1464"/>
                      <a:pt x="11414" y="1538"/>
                    </a:cubicBezTo>
                    <a:cubicBezTo>
                      <a:pt x="10945" y="1583"/>
                      <a:pt x="10489" y="1706"/>
                      <a:pt x="10059" y="1853"/>
                    </a:cubicBezTo>
                    <a:cubicBezTo>
                      <a:pt x="9890" y="1873"/>
                      <a:pt x="9718" y="1912"/>
                      <a:pt x="9550" y="1950"/>
                    </a:cubicBezTo>
                    <a:cubicBezTo>
                      <a:pt x="9304" y="2005"/>
                      <a:pt x="9052" y="2061"/>
                      <a:pt x="8804" y="2061"/>
                    </a:cubicBezTo>
                    <a:cubicBezTo>
                      <a:pt x="8753" y="2061"/>
                      <a:pt x="8702" y="2059"/>
                      <a:pt x="8652" y="2053"/>
                    </a:cubicBezTo>
                    <a:cubicBezTo>
                      <a:pt x="8474" y="2035"/>
                      <a:pt x="8297" y="1996"/>
                      <a:pt x="8121" y="1946"/>
                    </a:cubicBezTo>
                    <a:cubicBezTo>
                      <a:pt x="7732" y="1762"/>
                      <a:pt x="7483" y="1520"/>
                      <a:pt x="7265" y="1271"/>
                    </a:cubicBezTo>
                    <a:cubicBezTo>
                      <a:pt x="7244" y="1100"/>
                      <a:pt x="7085" y="222"/>
                      <a:pt x="60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148" name="Google Shape;4148;p71"/>
            <p:cNvGrpSpPr/>
            <p:nvPr/>
          </p:nvGrpSpPr>
          <p:grpSpPr>
            <a:xfrm>
              <a:off x="5908960" y="3543971"/>
              <a:ext cx="2327685" cy="550268"/>
              <a:chOff x="5064125" y="3335300"/>
              <a:chExt cx="1114525" cy="263475"/>
            </a:xfrm>
          </p:grpSpPr>
          <p:sp>
            <p:nvSpPr>
              <p:cNvPr id="4149" name="Google Shape;4149;p71"/>
              <p:cNvSpPr/>
              <p:nvPr/>
            </p:nvSpPr>
            <p:spPr>
              <a:xfrm>
                <a:off x="5064125" y="3335300"/>
                <a:ext cx="1114525" cy="263450"/>
              </a:xfrm>
              <a:custGeom>
                <a:avLst/>
                <a:gdLst/>
                <a:ahLst/>
                <a:cxnLst/>
                <a:rect l="l" t="t" r="r" b="b"/>
                <a:pathLst>
                  <a:path w="44581" h="10538" extrusionOk="0">
                    <a:moveTo>
                      <a:pt x="1" y="0"/>
                    </a:moveTo>
                    <a:lnTo>
                      <a:pt x="1" y="10538"/>
                    </a:lnTo>
                    <a:lnTo>
                      <a:pt x="44581" y="10538"/>
                    </a:lnTo>
                    <a:lnTo>
                      <a:pt x="44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50" name="Google Shape;4150;p71"/>
              <p:cNvSpPr/>
              <p:nvPr/>
            </p:nvSpPr>
            <p:spPr>
              <a:xfrm>
                <a:off x="5537625" y="3364650"/>
                <a:ext cx="167925" cy="204775"/>
              </a:xfrm>
              <a:custGeom>
                <a:avLst/>
                <a:gdLst/>
                <a:ahLst/>
                <a:cxnLst/>
                <a:rect l="l" t="t" r="r" b="b"/>
                <a:pathLst>
                  <a:path w="6717" h="8191" extrusionOk="0">
                    <a:moveTo>
                      <a:pt x="164" y="1"/>
                    </a:moveTo>
                    <a:cubicBezTo>
                      <a:pt x="164" y="91"/>
                      <a:pt x="91" y="164"/>
                      <a:pt x="1" y="164"/>
                    </a:cubicBezTo>
                    <a:lnTo>
                      <a:pt x="1" y="8027"/>
                    </a:lnTo>
                    <a:cubicBezTo>
                      <a:pt x="91" y="8027"/>
                      <a:pt x="164" y="8101"/>
                      <a:pt x="164" y="8190"/>
                    </a:cubicBezTo>
                    <a:lnTo>
                      <a:pt x="6553" y="8190"/>
                    </a:lnTo>
                    <a:cubicBezTo>
                      <a:pt x="6553" y="8100"/>
                      <a:pt x="6626" y="8027"/>
                      <a:pt x="6717" y="8027"/>
                    </a:cubicBezTo>
                    <a:lnTo>
                      <a:pt x="6717" y="164"/>
                    </a:lnTo>
                    <a:cubicBezTo>
                      <a:pt x="6627" y="164"/>
                      <a:pt x="6553" y="91"/>
                      <a:pt x="65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51" name="Google Shape;4151;p71"/>
              <p:cNvSpPr/>
              <p:nvPr/>
            </p:nvSpPr>
            <p:spPr>
              <a:xfrm>
                <a:off x="5296325" y="3335300"/>
                <a:ext cx="226725" cy="263475"/>
              </a:xfrm>
              <a:custGeom>
                <a:avLst/>
                <a:gdLst/>
                <a:ahLst/>
                <a:cxnLst/>
                <a:rect l="l" t="t" r="r" b="b"/>
                <a:pathLst>
                  <a:path w="9069" h="10539" extrusionOk="0">
                    <a:moveTo>
                      <a:pt x="1" y="0"/>
                    </a:moveTo>
                    <a:lnTo>
                      <a:pt x="1" y="10539"/>
                    </a:lnTo>
                    <a:lnTo>
                      <a:pt x="9069" y="10539"/>
                    </a:lnTo>
                    <a:lnTo>
                      <a:pt x="906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52" name="Google Shape;4152;p71"/>
              <p:cNvSpPr/>
              <p:nvPr/>
            </p:nvSpPr>
            <p:spPr>
              <a:xfrm>
                <a:off x="5235450" y="3335325"/>
                <a:ext cx="30825" cy="263450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0538" extrusionOk="0">
                    <a:moveTo>
                      <a:pt x="1" y="0"/>
                    </a:moveTo>
                    <a:lnTo>
                      <a:pt x="1" y="10538"/>
                    </a:lnTo>
                    <a:lnTo>
                      <a:pt x="1233" y="10538"/>
                    </a:lnTo>
                    <a:lnTo>
                      <a:pt x="12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53" name="Google Shape;4153;p71"/>
              <p:cNvSpPr/>
              <p:nvPr/>
            </p:nvSpPr>
            <p:spPr>
              <a:xfrm>
                <a:off x="5093925" y="3360175"/>
                <a:ext cx="115300" cy="211800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8472" extrusionOk="0">
                    <a:moveTo>
                      <a:pt x="331" y="0"/>
                    </a:moveTo>
                    <a:cubicBezTo>
                      <a:pt x="149" y="0"/>
                      <a:pt x="0" y="147"/>
                      <a:pt x="0" y="331"/>
                    </a:cubicBezTo>
                    <a:cubicBezTo>
                      <a:pt x="0" y="512"/>
                      <a:pt x="149" y="660"/>
                      <a:pt x="332" y="660"/>
                    </a:cubicBezTo>
                    <a:lnTo>
                      <a:pt x="4280" y="660"/>
                    </a:lnTo>
                    <a:cubicBezTo>
                      <a:pt x="4463" y="660"/>
                      <a:pt x="4610" y="513"/>
                      <a:pt x="4610" y="331"/>
                    </a:cubicBezTo>
                    <a:cubicBezTo>
                      <a:pt x="4610" y="149"/>
                      <a:pt x="4464" y="0"/>
                      <a:pt x="4280" y="0"/>
                    </a:cubicBezTo>
                    <a:close/>
                    <a:moveTo>
                      <a:pt x="332" y="1953"/>
                    </a:moveTo>
                    <a:cubicBezTo>
                      <a:pt x="149" y="1953"/>
                      <a:pt x="1" y="2102"/>
                      <a:pt x="1" y="2284"/>
                    </a:cubicBezTo>
                    <a:cubicBezTo>
                      <a:pt x="0" y="2465"/>
                      <a:pt x="149" y="2614"/>
                      <a:pt x="332" y="2614"/>
                    </a:cubicBezTo>
                    <a:lnTo>
                      <a:pt x="4282" y="2614"/>
                    </a:lnTo>
                    <a:cubicBezTo>
                      <a:pt x="4465" y="2614"/>
                      <a:pt x="4611" y="2465"/>
                      <a:pt x="4611" y="2284"/>
                    </a:cubicBezTo>
                    <a:cubicBezTo>
                      <a:pt x="4611" y="2100"/>
                      <a:pt x="4464" y="1953"/>
                      <a:pt x="4282" y="1953"/>
                    </a:cubicBezTo>
                    <a:close/>
                    <a:moveTo>
                      <a:pt x="332" y="3905"/>
                    </a:moveTo>
                    <a:cubicBezTo>
                      <a:pt x="149" y="3905"/>
                      <a:pt x="1" y="4054"/>
                      <a:pt x="1" y="4236"/>
                    </a:cubicBezTo>
                    <a:cubicBezTo>
                      <a:pt x="0" y="4417"/>
                      <a:pt x="149" y="4566"/>
                      <a:pt x="332" y="4566"/>
                    </a:cubicBezTo>
                    <a:lnTo>
                      <a:pt x="4282" y="4566"/>
                    </a:lnTo>
                    <a:cubicBezTo>
                      <a:pt x="4465" y="4566"/>
                      <a:pt x="4611" y="4417"/>
                      <a:pt x="4611" y="4236"/>
                    </a:cubicBezTo>
                    <a:cubicBezTo>
                      <a:pt x="4611" y="4052"/>
                      <a:pt x="4464" y="3905"/>
                      <a:pt x="4282" y="3905"/>
                    </a:cubicBezTo>
                    <a:close/>
                    <a:moveTo>
                      <a:pt x="332" y="5858"/>
                    </a:moveTo>
                    <a:cubicBezTo>
                      <a:pt x="149" y="5858"/>
                      <a:pt x="1" y="6007"/>
                      <a:pt x="1" y="6189"/>
                    </a:cubicBezTo>
                    <a:cubicBezTo>
                      <a:pt x="0" y="6370"/>
                      <a:pt x="149" y="6519"/>
                      <a:pt x="332" y="6519"/>
                    </a:cubicBezTo>
                    <a:lnTo>
                      <a:pt x="4282" y="6519"/>
                    </a:lnTo>
                    <a:cubicBezTo>
                      <a:pt x="4465" y="6519"/>
                      <a:pt x="4611" y="6370"/>
                      <a:pt x="4611" y="6189"/>
                    </a:cubicBezTo>
                    <a:cubicBezTo>
                      <a:pt x="4611" y="6006"/>
                      <a:pt x="4464" y="5858"/>
                      <a:pt x="4282" y="5858"/>
                    </a:cubicBezTo>
                    <a:close/>
                    <a:moveTo>
                      <a:pt x="332" y="7810"/>
                    </a:moveTo>
                    <a:cubicBezTo>
                      <a:pt x="149" y="7810"/>
                      <a:pt x="1" y="7959"/>
                      <a:pt x="1" y="8141"/>
                    </a:cubicBezTo>
                    <a:cubicBezTo>
                      <a:pt x="0" y="8322"/>
                      <a:pt x="149" y="8471"/>
                      <a:pt x="332" y="8471"/>
                    </a:cubicBezTo>
                    <a:lnTo>
                      <a:pt x="4282" y="8471"/>
                    </a:lnTo>
                    <a:cubicBezTo>
                      <a:pt x="4465" y="8471"/>
                      <a:pt x="4611" y="8322"/>
                      <a:pt x="4611" y="8141"/>
                    </a:cubicBezTo>
                    <a:cubicBezTo>
                      <a:pt x="4611" y="7958"/>
                      <a:pt x="4464" y="7810"/>
                      <a:pt x="4282" y="78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54" name="Google Shape;4154;p71"/>
              <p:cNvSpPr/>
              <p:nvPr/>
            </p:nvSpPr>
            <p:spPr>
              <a:xfrm>
                <a:off x="5321200" y="3364625"/>
                <a:ext cx="177500" cy="204800"/>
              </a:xfrm>
              <a:custGeom>
                <a:avLst/>
                <a:gdLst/>
                <a:ahLst/>
                <a:cxnLst/>
                <a:rect l="l" t="t" r="r" b="b"/>
                <a:pathLst>
                  <a:path w="7100" h="8192" extrusionOk="0">
                    <a:moveTo>
                      <a:pt x="7099" y="1"/>
                    </a:moveTo>
                    <a:lnTo>
                      <a:pt x="5539" y="1025"/>
                    </a:lnTo>
                    <a:lnTo>
                      <a:pt x="7099" y="2049"/>
                    </a:lnTo>
                    <a:lnTo>
                      <a:pt x="7099" y="1"/>
                    </a:lnTo>
                    <a:close/>
                    <a:moveTo>
                      <a:pt x="1" y="1"/>
                    </a:moveTo>
                    <a:lnTo>
                      <a:pt x="1" y="2049"/>
                    </a:lnTo>
                    <a:lnTo>
                      <a:pt x="1" y="4096"/>
                    </a:lnTo>
                    <a:lnTo>
                      <a:pt x="1" y="6143"/>
                    </a:lnTo>
                    <a:lnTo>
                      <a:pt x="1561" y="5119"/>
                    </a:lnTo>
                    <a:lnTo>
                      <a:pt x="1" y="4096"/>
                    </a:lnTo>
                    <a:lnTo>
                      <a:pt x="1" y="4096"/>
                    </a:lnTo>
                    <a:lnTo>
                      <a:pt x="1561" y="3072"/>
                    </a:lnTo>
                    <a:lnTo>
                      <a:pt x="1" y="2048"/>
                    </a:lnTo>
                    <a:lnTo>
                      <a:pt x="1" y="2048"/>
                    </a:lnTo>
                    <a:lnTo>
                      <a:pt x="1561" y="1025"/>
                    </a:lnTo>
                    <a:lnTo>
                      <a:pt x="1" y="1"/>
                    </a:lnTo>
                    <a:close/>
                    <a:moveTo>
                      <a:pt x="2124" y="3"/>
                    </a:moveTo>
                    <a:lnTo>
                      <a:pt x="2124" y="8190"/>
                    </a:lnTo>
                    <a:lnTo>
                      <a:pt x="2416" y="8190"/>
                    </a:lnTo>
                    <a:lnTo>
                      <a:pt x="2416" y="3"/>
                    </a:lnTo>
                    <a:close/>
                    <a:moveTo>
                      <a:pt x="4603" y="3"/>
                    </a:moveTo>
                    <a:lnTo>
                      <a:pt x="4603" y="8190"/>
                    </a:lnTo>
                    <a:lnTo>
                      <a:pt x="4894" y="8190"/>
                    </a:lnTo>
                    <a:lnTo>
                      <a:pt x="4894" y="3"/>
                    </a:lnTo>
                    <a:close/>
                    <a:moveTo>
                      <a:pt x="1" y="6143"/>
                    </a:moveTo>
                    <a:lnTo>
                      <a:pt x="1" y="8191"/>
                    </a:lnTo>
                    <a:lnTo>
                      <a:pt x="1561" y="7167"/>
                    </a:lnTo>
                    <a:lnTo>
                      <a:pt x="1" y="6143"/>
                    </a:lnTo>
                    <a:close/>
                    <a:moveTo>
                      <a:pt x="7099" y="2049"/>
                    </a:moveTo>
                    <a:lnTo>
                      <a:pt x="5539" y="3074"/>
                    </a:lnTo>
                    <a:lnTo>
                      <a:pt x="7099" y="4097"/>
                    </a:lnTo>
                    <a:lnTo>
                      <a:pt x="7099" y="4097"/>
                    </a:lnTo>
                    <a:lnTo>
                      <a:pt x="5539" y="5121"/>
                    </a:lnTo>
                    <a:lnTo>
                      <a:pt x="7099" y="6144"/>
                    </a:lnTo>
                    <a:lnTo>
                      <a:pt x="7099" y="6144"/>
                    </a:lnTo>
                    <a:lnTo>
                      <a:pt x="5539" y="7167"/>
                    </a:lnTo>
                    <a:lnTo>
                      <a:pt x="7099" y="8191"/>
                    </a:lnTo>
                    <a:lnTo>
                      <a:pt x="7099" y="6144"/>
                    </a:lnTo>
                    <a:lnTo>
                      <a:pt x="7099" y="4097"/>
                    </a:lnTo>
                    <a:lnTo>
                      <a:pt x="7099" y="2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55" name="Google Shape;4155;p71"/>
              <p:cNvSpPr/>
              <p:nvPr/>
            </p:nvSpPr>
            <p:spPr>
              <a:xfrm>
                <a:off x="5718375" y="3335325"/>
                <a:ext cx="226675" cy="263450"/>
              </a:xfrm>
              <a:custGeom>
                <a:avLst/>
                <a:gdLst/>
                <a:ahLst/>
                <a:cxnLst/>
                <a:rect l="l" t="t" r="r" b="b"/>
                <a:pathLst>
                  <a:path w="9067" h="10538" extrusionOk="0">
                    <a:moveTo>
                      <a:pt x="0" y="0"/>
                    </a:moveTo>
                    <a:lnTo>
                      <a:pt x="0" y="10538"/>
                    </a:lnTo>
                    <a:lnTo>
                      <a:pt x="9067" y="10538"/>
                    </a:lnTo>
                    <a:lnTo>
                      <a:pt x="906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56" name="Google Shape;4156;p71"/>
              <p:cNvSpPr/>
              <p:nvPr/>
            </p:nvSpPr>
            <p:spPr>
              <a:xfrm>
                <a:off x="5975150" y="3335300"/>
                <a:ext cx="30825" cy="263475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0539" extrusionOk="0">
                    <a:moveTo>
                      <a:pt x="0" y="0"/>
                    </a:moveTo>
                    <a:lnTo>
                      <a:pt x="0" y="10539"/>
                    </a:lnTo>
                    <a:lnTo>
                      <a:pt x="1232" y="10539"/>
                    </a:lnTo>
                    <a:lnTo>
                      <a:pt x="12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57" name="Google Shape;4157;p71"/>
              <p:cNvSpPr/>
              <p:nvPr/>
            </p:nvSpPr>
            <p:spPr>
              <a:xfrm>
                <a:off x="6032175" y="3360175"/>
                <a:ext cx="115275" cy="211800"/>
              </a:xfrm>
              <a:custGeom>
                <a:avLst/>
                <a:gdLst/>
                <a:ahLst/>
                <a:cxnLst/>
                <a:rect l="l" t="t" r="r" b="b"/>
                <a:pathLst>
                  <a:path w="4611" h="8472" extrusionOk="0">
                    <a:moveTo>
                      <a:pt x="331" y="0"/>
                    </a:moveTo>
                    <a:cubicBezTo>
                      <a:pt x="149" y="0"/>
                      <a:pt x="1" y="147"/>
                      <a:pt x="1" y="331"/>
                    </a:cubicBezTo>
                    <a:cubicBezTo>
                      <a:pt x="1" y="512"/>
                      <a:pt x="148" y="660"/>
                      <a:pt x="331" y="660"/>
                    </a:cubicBezTo>
                    <a:lnTo>
                      <a:pt x="4280" y="660"/>
                    </a:lnTo>
                    <a:cubicBezTo>
                      <a:pt x="4462" y="660"/>
                      <a:pt x="4610" y="512"/>
                      <a:pt x="4610" y="331"/>
                    </a:cubicBezTo>
                    <a:cubicBezTo>
                      <a:pt x="4610" y="148"/>
                      <a:pt x="4463" y="0"/>
                      <a:pt x="4280" y="0"/>
                    </a:cubicBezTo>
                    <a:close/>
                    <a:moveTo>
                      <a:pt x="331" y="1952"/>
                    </a:moveTo>
                    <a:cubicBezTo>
                      <a:pt x="148" y="1952"/>
                      <a:pt x="1" y="2101"/>
                      <a:pt x="1" y="2283"/>
                    </a:cubicBezTo>
                    <a:cubicBezTo>
                      <a:pt x="1" y="2465"/>
                      <a:pt x="149" y="2612"/>
                      <a:pt x="331" y="2612"/>
                    </a:cubicBezTo>
                    <a:lnTo>
                      <a:pt x="4280" y="2612"/>
                    </a:lnTo>
                    <a:cubicBezTo>
                      <a:pt x="4281" y="2612"/>
                      <a:pt x="4282" y="2612"/>
                      <a:pt x="4284" y="2612"/>
                    </a:cubicBezTo>
                    <a:cubicBezTo>
                      <a:pt x="4464" y="2612"/>
                      <a:pt x="4610" y="2464"/>
                      <a:pt x="4610" y="2283"/>
                    </a:cubicBezTo>
                    <a:cubicBezTo>
                      <a:pt x="4610" y="2099"/>
                      <a:pt x="4462" y="1952"/>
                      <a:pt x="4280" y="1952"/>
                    </a:cubicBezTo>
                    <a:close/>
                    <a:moveTo>
                      <a:pt x="331" y="3905"/>
                    </a:moveTo>
                    <a:cubicBezTo>
                      <a:pt x="148" y="3905"/>
                      <a:pt x="1" y="4054"/>
                      <a:pt x="1" y="4236"/>
                    </a:cubicBezTo>
                    <a:cubicBezTo>
                      <a:pt x="1" y="4418"/>
                      <a:pt x="149" y="4566"/>
                      <a:pt x="331" y="4566"/>
                    </a:cubicBezTo>
                    <a:lnTo>
                      <a:pt x="4280" y="4566"/>
                    </a:lnTo>
                    <a:cubicBezTo>
                      <a:pt x="4462" y="4566"/>
                      <a:pt x="4610" y="4417"/>
                      <a:pt x="4610" y="4236"/>
                    </a:cubicBezTo>
                    <a:cubicBezTo>
                      <a:pt x="4610" y="4052"/>
                      <a:pt x="4462" y="3905"/>
                      <a:pt x="4280" y="3905"/>
                    </a:cubicBezTo>
                    <a:close/>
                    <a:moveTo>
                      <a:pt x="331" y="5857"/>
                    </a:moveTo>
                    <a:cubicBezTo>
                      <a:pt x="148" y="5857"/>
                      <a:pt x="1" y="6006"/>
                      <a:pt x="1" y="6188"/>
                    </a:cubicBezTo>
                    <a:cubicBezTo>
                      <a:pt x="1" y="6370"/>
                      <a:pt x="149" y="6518"/>
                      <a:pt x="331" y="6518"/>
                    </a:cubicBezTo>
                    <a:lnTo>
                      <a:pt x="4280" y="6518"/>
                    </a:lnTo>
                    <a:cubicBezTo>
                      <a:pt x="4281" y="6518"/>
                      <a:pt x="4281" y="6518"/>
                      <a:pt x="4282" y="6518"/>
                    </a:cubicBezTo>
                    <a:cubicBezTo>
                      <a:pt x="4463" y="6518"/>
                      <a:pt x="4610" y="6370"/>
                      <a:pt x="4610" y="6188"/>
                    </a:cubicBezTo>
                    <a:cubicBezTo>
                      <a:pt x="4610" y="6004"/>
                      <a:pt x="4462" y="5857"/>
                      <a:pt x="4280" y="5857"/>
                    </a:cubicBezTo>
                    <a:close/>
                    <a:moveTo>
                      <a:pt x="331" y="7810"/>
                    </a:moveTo>
                    <a:cubicBezTo>
                      <a:pt x="148" y="7810"/>
                      <a:pt x="1" y="7959"/>
                      <a:pt x="1" y="8141"/>
                    </a:cubicBezTo>
                    <a:cubicBezTo>
                      <a:pt x="1" y="8323"/>
                      <a:pt x="149" y="8471"/>
                      <a:pt x="331" y="8471"/>
                    </a:cubicBezTo>
                    <a:lnTo>
                      <a:pt x="4280" y="8471"/>
                    </a:lnTo>
                    <a:cubicBezTo>
                      <a:pt x="4462" y="8471"/>
                      <a:pt x="4610" y="8322"/>
                      <a:pt x="4610" y="8141"/>
                    </a:cubicBezTo>
                    <a:cubicBezTo>
                      <a:pt x="4610" y="7958"/>
                      <a:pt x="4462" y="7810"/>
                      <a:pt x="4280" y="78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58" name="Google Shape;4158;p71"/>
              <p:cNvSpPr/>
              <p:nvPr/>
            </p:nvSpPr>
            <p:spPr>
              <a:xfrm>
                <a:off x="5742725" y="3364675"/>
                <a:ext cx="177450" cy="204750"/>
              </a:xfrm>
              <a:custGeom>
                <a:avLst/>
                <a:gdLst/>
                <a:ahLst/>
                <a:cxnLst/>
                <a:rect l="l" t="t" r="r" b="b"/>
                <a:pathLst>
                  <a:path w="7098" h="8190" extrusionOk="0">
                    <a:moveTo>
                      <a:pt x="0" y="1"/>
                    </a:moveTo>
                    <a:lnTo>
                      <a:pt x="0" y="2046"/>
                    </a:lnTo>
                    <a:lnTo>
                      <a:pt x="3" y="2047"/>
                    </a:lnTo>
                    <a:lnTo>
                      <a:pt x="3" y="2047"/>
                    </a:lnTo>
                    <a:lnTo>
                      <a:pt x="1561" y="1024"/>
                    </a:lnTo>
                    <a:lnTo>
                      <a:pt x="0" y="1"/>
                    </a:lnTo>
                    <a:close/>
                    <a:moveTo>
                      <a:pt x="3" y="2047"/>
                    </a:moveTo>
                    <a:lnTo>
                      <a:pt x="0" y="2049"/>
                    </a:lnTo>
                    <a:lnTo>
                      <a:pt x="0" y="4094"/>
                    </a:lnTo>
                    <a:lnTo>
                      <a:pt x="0" y="6141"/>
                    </a:lnTo>
                    <a:lnTo>
                      <a:pt x="1561" y="5117"/>
                    </a:lnTo>
                    <a:lnTo>
                      <a:pt x="1" y="4094"/>
                    </a:lnTo>
                    <a:lnTo>
                      <a:pt x="1" y="4094"/>
                    </a:lnTo>
                    <a:lnTo>
                      <a:pt x="1561" y="3070"/>
                    </a:lnTo>
                    <a:lnTo>
                      <a:pt x="3" y="2047"/>
                    </a:lnTo>
                    <a:close/>
                    <a:moveTo>
                      <a:pt x="2204" y="1"/>
                    </a:moveTo>
                    <a:lnTo>
                      <a:pt x="2204" y="8188"/>
                    </a:lnTo>
                    <a:lnTo>
                      <a:pt x="2496" y="8188"/>
                    </a:lnTo>
                    <a:lnTo>
                      <a:pt x="2496" y="1"/>
                    </a:lnTo>
                    <a:close/>
                    <a:moveTo>
                      <a:pt x="4683" y="1"/>
                    </a:moveTo>
                    <a:lnTo>
                      <a:pt x="4683" y="8188"/>
                    </a:lnTo>
                    <a:lnTo>
                      <a:pt x="4974" y="8188"/>
                    </a:lnTo>
                    <a:lnTo>
                      <a:pt x="4974" y="1"/>
                    </a:lnTo>
                    <a:close/>
                    <a:moveTo>
                      <a:pt x="0" y="6141"/>
                    </a:moveTo>
                    <a:lnTo>
                      <a:pt x="0" y="8189"/>
                    </a:lnTo>
                    <a:lnTo>
                      <a:pt x="1561" y="7165"/>
                    </a:lnTo>
                    <a:lnTo>
                      <a:pt x="0" y="6141"/>
                    </a:lnTo>
                    <a:close/>
                    <a:moveTo>
                      <a:pt x="7097" y="1"/>
                    </a:moveTo>
                    <a:lnTo>
                      <a:pt x="5537" y="1024"/>
                    </a:lnTo>
                    <a:lnTo>
                      <a:pt x="7095" y="2048"/>
                    </a:lnTo>
                    <a:lnTo>
                      <a:pt x="7095" y="2048"/>
                    </a:lnTo>
                    <a:lnTo>
                      <a:pt x="5537" y="3072"/>
                    </a:lnTo>
                    <a:lnTo>
                      <a:pt x="7096" y="4095"/>
                    </a:lnTo>
                    <a:lnTo>
                      <a:pt x="7096" y="4095"/>
                    </a:lnTo>
                    <a:lnTo>
                      <a:pt x="5537" y="5119"/>
                    </a:lnTo>
                    <a:lnTo>
                      <a:pt x="7096" y="6142"/>
                    </a:lnTo>
                    <a:lnTo>
                      <a:pt x="7096" y="6142"/>
                    </a:lnTo>
                    <a:lnTo>
                      <a:pt x="5537" y="7165"/>
                    </a:lnTo>
                    <a:lnTo>
                      <a:pt x="7097" y="8189"/>
                    </a:lnTo>
                    <a:lnTo>
                      <a:pt x="7097" y="6142"/>
                    </a:lnTo>
                    <a:lnTo>
                      <a:pt x="7097" y="4095"/>
                    </a:lnTo>
                    <a:lnTo>
                      <a:pt x="7097" y="2049"/>
                    </a:lnTo>
                    <a:lnTo>
                      <a:pt x="70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59" name="Google Shape;4159;p71"/>
              <p:cNvSpPr/>
              <p:nvPr/>
            </p:nvSpPr>
            <p:spPr>
              <a:xfrm>
                <a:off x="5551300" y="3405625"/>
                <a:ext cx="138350" cy="122850"/>
              </a:xfrm>
              <a:custGeom>
                <a:avLst/>
                <a:gdLst/>
                <a:ahLst/>
                <a:cxnLst/>
                <a:rect l="l" t="t" r="r" b="b"/>
                <a:pathLst>
                  <a:path w="5534" h="4914" extrusionOk="0">
                    <a:moveTo>
                      <a:pt x="2609" y="0"/>
                    </a:moveTo>
                    <a:cubicBezTo>
                      <a:pt x="2218" y="0"/>
                      <a:pt x="1819" y="95"/>
                      <a:pt x="1438" y="306"/>
                    </a:cubicBezTo>
                    <a:cubicBezTo>
                      <a:pt x="450" y="852"/>
                      <a:pt x="0" y="2262"/>
                      <a:pt x="414" y="3299"/>
                    </a:cubicBezTo>
                    <a:cubicBezTo>
                      <a:pt x="824" y="4329"/>
                      <a:pt x="1696" y="4913"/>
                      <a:pt x="2761" y="4913"/>
                    </a:cubicBezTo>
                    <a:cubicBezTo>
                      <a:pt x="2827" y="4913"/>
                      <a:pt x="2894" y="4911"/>
                      <a:pt x="2962" y="4906"/>
                    </a:cubicBezTo>
                    <a:cubicBezTo>
                      <a:pt x="3787" y="4851"/>
                      <a:pt x="4976" y="4333"/>
                      <a:pt x="5251" y="3482"/>
                    </a:cubicBezTo>
                    <a:cubicBezTo>
                      <a:pt x="5533" y="2609"/>
                      <a:pt x="5289" y="1737"/>
                      <a:pt x="4767" y="1085"/>
                    </a:cubicBezTo>
                    <a:cubicBezTo>
                      <a:pt x="4246" y="434"/>
                      <a:pt x="3445" y="0"/>
                      <a:pt x="26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60" name="Google Shape;4160;p71"/>
              <p:cNvSpPr/>
              <p:nvPr/>
            </p:nvSpPr>
            <p:spPr>
              <a:xfrm>
                <a:off x="5579300" y="3430075"/>
                <a:ext cx="8330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3332" h="2958" extrusionOk="0">
                    <a:moveTo>
                      <a:pt x="1569" y="1"/>
                    </a:moveTo>
                    <a:cubicBezTo>
                      <a:pt x="1334" y="1"/>
                      <a:pt x="1094" y="57"/>
                      <a:pt x="864" y="184"/>
                    </a:cubicBezTo>
                    <a:cubicBezTo>
                      <a:pt x="270" y="513"/>
                      <a:pt x="0" y="1361"/>
                      <a:pt x="248" y="1985"/>
                    </a:cubicBezTo>
                    <a:cubicBezTo>
                      <a:pt x="495" y="2605"/>
                      <a:pt x="1021" y="2957"/>
                      <a:pt x="1661" y="2957"/>
                    </a:cubicBezTo>
                    <a:cubicBezTo>
                      <a:pt x="1701" y="2957"/>
                      <a:pt x="1741" y="2956"/>
                      <a:pt x="1782" y="2953"/>
                    </a:cubicBezTo>
                    <a:cubicBezTo>
                      <a:pt x="2279" y="2920"/>
                      <a:pt x="2995" y="2606"/>
                      <a:pt x="3161" y="2094"/>
                    </a:cubicBezTo>
                    <a:cubicBezTo>
                      <a:pt x="3332" y="1570"/>
                      <a:pt x="3185" y="1045"/>
                      <a:pt x="2870" y="653"/>
                    </a:cubicBezTo>
                    <a:cubicBezTo>
                      <a:pt x="2556" y="261"/>
                      <a:pt x="2073" y="1"/>
                      <a:pt x="15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61" name="Google Shape;4161;p71"/>
              <p:cNvSpPr/>
              <p:nvPr/>
            </p:nvSpPr>
            <p:spPr>
              <a:xfrm>
                <a:off x="5531950" y="3362900"/>
                <a:ext cx="178625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7145" h="8412" extrusionOk="0">
                    <a:moveTo>
                      <a:pt x="621" y="7"/>
                    </a:moveTo>
                    <a:cubicBezTo>
                      <a:pt x="450" y="7"/>
                      <a:pt x="292" y="84"/>
                      <a:pt x="196" y="265"/>
                    </a:cubicBezTo>
                    <a:cubicBezTo>
                      <a:pt x="1" y="631"/>
                      <a:pt x="298" y="1053"/>
                      <a:pt x="692" y="1053"/>
                    </a:cubicBezTo>
                    <a:cubicBezTo>
                      <a:pt x="798" y="1053"/>
                      <a:pt x="910" y="1022"/>
                      <a:pt x="1022" y="952"/>
                    </a:cubicBezTo>
                    <a:cubicBezTo>
                      <a:pt x="1306" y="773"/>
                      <a:pt x="1202" y="229"/>
                      <a:pt x="955" y="96"/>
                    </a:cubicBezTo>
                    <a:cubicBezTo>
                      <a:pt x="848" y="39"/>
                      <a:pt x="732" y="7"/>
                      <a:pt x="621" y="7"/>
                    </a:cubicBezTo>
                    <a:close/>
                    <a:moveTo>
                      <a:pt x="6506" y="1"/>
                    </a:moveTo>
                    <a:cubicBezTo>
                      <a:pt x="6304" y="1"/>
                      <a:pt x="6090" y="96"/>
                      <a:pt x="6014" y="239"/>
                    </a:cubicBezTo>
                    <a:cubicBezTo>
                      <a:pt x="5869" y="511"/>
                      <a:pt x="5886" y="840"/>
                      <a:pt x="6183" y="998"/>
                    </a:cubicBezTo>
                    <a:cubicBezTo>
                      <a:pt x="6262" y="1040"/>
                      <a:pt x="6344" y="1059"/>
                      <a:pt x="6424" y="1059"/>
                    </a:cubicBezTo>
                    <a:cubicBezTo>
                      <a:pt x="6810" y="1059"/>
                      <a:pt x="7145" y="609"/>
                      <a:pt x="6870" y="171"/>
                    </a:cubicBezTo>
                    <a:cubicBezTo>
                      <a:pt x="6794" y="52"/>
                      <a:pt x="6654" y="1"/>
                      <a:pt x="6506" y="1"/>
                    </a:cubicBezTo>
                    <a:close/>
                    <a:moveTo>
                      <a:pt x="691" y="7362"/>
                    </a:moveTo>
                    <a:cubicBezTo>
                      <a:pt x="298" y="7362"/>
                      <a:pt x="1" y="7783"/>
                      <a:pt x="195" y="8149"/>
                    </a:cubicBezTo>
                    <a:cubicBezTo>
                      <a:pt x="290" y="8330"/>
                      <a:pt x="450" y="8407"/>
                      <a:pt x="621" y="8407"/>
                    </a:cubicBezTo>
                    <a:cubicBezTo>
                      <a:pt x="732" y="8407"/>
                      <a:pt x="847" y="8375"/>
                      <a:pt x="954" y="8318"/>
                    </a:cubicBezTo>
                    <a:cubicBezTo>
                      <a:pt x="1201" y="8187"/>
                      <a:pt x="1304" y="7641"/>
                      <a:pt x="1020" y="7463"/>
                    </a:cubicBezTo>
                    <a:cubicBezTo>
                      <a:pt x="909" y="7392"/>
                      <a:pt x="796" y="7362"/>
                      <a:pt x="691" y="7362"/>
                    </a:cubicBezTo>
                    <a:close/>
                    <a:moveTo>
                      <a:pt x="6423" y="7355"/>
                    </a:moveTo>
                    <a:cubicBezTo>
                      <a:pt x="6344" y="7355"/>
                      <a:pt x="6262" y="7374"/>
                      <a:pt x="6183" y="7415"/>
                    </a:cubicBezTo>
                    <a:cubicBezTo>
                      <a:pt x="5886" y="7573"/>
                      <a:pt x="5869" y="7902"/>
                      <a:pt x="6014" y="8175"/>
                    </a:cubicBezTo>
                    <a:cubicBezTo>
                      <a:pt x="6090" y="8317"/>
                      <a:pt x="6304" y="8412"/>
                      <a:pt x="6505" y="8412"/>
                    </a:cubicBezTo>
                    <a:cubicBezTo>
                      <a:pt x="6653" y="8412"/>
                      <a:pt x="6794" y="8361"/>
                      <a:pt x="6870" y="8241"/>
                    </a:cubicBezTo>
                    <a:cubicBezTo>
                      <a:pt x="7145" y="7805"/>
                      <a:pt x="6810" y="7355"/>
                      <a:pt x="6423" y="735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162" name="Google Shape;4162;p71"/>
            <p:cNvGrpSpPr/>
            <p:nvPr/>
          </p:nvGrpSpPr>
          <p:grpSpPr>
            <a:xfrm>
              <a:off x="5732757" y="4094221"/>
              <a:ext cx="2609894" cy="710508"/>
              <a:chOff x="5064100" y="3779375"/>
              <a:chExt cx="1249650" cy="340200"/>
            </a:xfrm>
          </p:grpSpPr>
          <p:sp>
            <p:nvSpPr>
              <p:cNvPr id="4163" name="Google Shape;4163;p71"/>
              <p:cNvSpPr/>
              <p:nvPr/>
            </p:nvSpPr>
            <p:spPr>
              <a:xfrm>
                <a:off x="5064100" y="3779375"/>
                <a:ext cx="1249650" cy="340200"/>
              </a:xfrm>
              <a:custGeom>
                <a:avLst/>
                <a:gdLst/>
                <a:ahLst/>
                <a:cxnLst/>
                <a:rect l="l" t="t" r="r" b="b"/>
                <a:pathLst>
                  <a:path w="49986" h="13608" extrusionOk="0">
                    <a:moveTo>
                      <a:pt x="1" y="1"/>
                    </a:moveTo>
                    <a:lnTo>
                      <a:pt x="1" y="13608"/>
                    </a:lnTo>
                    <a:lnTo>
                      <a:pt x="49985" y="13608"/>
                    </a:lnTo>
                    <a:lnTo>
                      <a:pt x="499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64" name="Google Shape;4164;p71"/>
              <p:cNvSpPr/>
              <p:nvPr/>
            </p:nvSpPr>
            <p:spPr>
              <a:xfrm>
                <a:off x="6120900" y="3779400"/>
                <a:ext cx="153450" cy="340150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13606" extrusionOk="0">
                    <a:moveTo>
                      <a:pt x="0" y="1"/>
                    </a:moveTo>
                    <a:lnTo>
                      <a:pt x="0" y="13606"/>
                    </a:lnTo>
                    <a:lnTo>
                      <a:pt x="6138" y="13606"/>
                    </a:lnTo>
                    <a:lnTo>
                      <a:pt x="61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65" name="Google Shape;4165;p71"/>
              <p:cNvSpPr/>
              <p:nvPr/>
            </p:nvSpPr>
            <p:spPr>
              <a:xfrm>
                <a:off x="5988025" y="3779425"/>
                <a:ext cx="106450" cy="340150"/>
              </a:xfrm>
              <a:custGeom>
                <a:avLst/>
                <a:gdLst/>
                <a:ahLst/>
                <a:cxnLst/>
                <a:rect l="l" t="t" r="r" b="b"/>
                <a:pathLst>
                  <a:path w="4258" h="13606" extrusionOk="0">
                    <a:moveTo>
                      <a:pt x="1369" y="1182"/>
                    </a:moveTo>
                    <a:cubicBezTo>
                      <a:pt x="1106" y="1182"/>
                      <a:pt x="844" y="1259"/>
                      <a:pt x="621" y="1429"/>
                    </a:cubicBezTo>
                    <a:cubicBezTo>
                      <a:pt x="276" y="1692"/>
                      <a:pt x="1" y="2257"/>
                      <a:pt x="11" y="2697"/>
                    </a:cubicBezTo>
                    <a:cubicBezTo>
                      <a:pt x="29" y="3464"/>
                      <a:pt x="608" y="4048"/>
                      <a:pt x="1327" y="4048"/>
                    </a:cubicBezTo>
                    <a:cubicBezTo>
                      <a:pt x="1425" y="4048"/>
                      <a:pt x="1525" y="4037"/>
                      <a:pt x="1627" y="4014"/>
                    </a:cubicBezTo>
                    <a:cubicBezTo>
                      <a:pt x="2477" y="3826"/>
                      <a:pt x="3016" y="2889"/>
                      <a:pt x="2703" y="2077"/>
                    </a:cubicBezTo>
                    <a:cubicBezTo>
                      <a:pt x="2600" y="1804"/>
                      <a:pt x="2406" y="1581"/>
                      <a:pt x="2169" y="1425"/>
                    </a:cubicBezTo>
                    <a:cubicBezTo>
                      <a:pt x="1931" y="1269"/>
                      <a:pt x="1649" y="1182"/>
                      <a:pt x="1369" y="1182"/>
                    </a:cubicBezTo>
                    <a:close/>
                    <a:moveTo>
                      <a:pt x="1328" y="9483"/>
                    </a:moveTo>
                    <a:cubicBezTo>
                      <a:pt x="609" y="9483"/>
                      <a:pt x="29" y="10067"/>
                      <a:pt x="11" y="10833"/>
                    </a:cubicBezTo>
                    <a:cubicBezTo>
                      <a:pt x="1" y="11274"/>
                      <a:pt x="276" y="11838"/>
                      <a:pt x="621" y="12102"/>
                    </a:cubicBezTo>
                    <a:cubicBezTo>
                      <a:pt x="844" y="12272"/>
                      <a:pt x="1106" y="12349"/>
                      <a:pt x="1369" y="12349"/>
                    </a:cubicBezTo>
                    <a:cubicBezTo>
                      <a:pt x="1649" y="12349"/>
                      <a:pt x="1931" y="12261"/>
                      <a:pt x="2169" y="12105"/>
                    </a:cubicBezTo>
                    <a:cubicBezTo>
                      <a:pt x="2406" y="11949"/>
                      <a:pt x="2600" y="11726"/>
                      <a:pt x="2703" y="11453"/>
                    </a:cubicBezTo>
                    <a:cubicBezTo>
                      <a:pt x="3016" y="10642"/>
                      <a:pt x="2477" y="9704"/>
                      <a:pt x="1627" y="9516"/>
                    </a:cubicBezTo>
                    <a:cubicBezTo>
                      <a:pt x="1526" y="9493"/>
                      <a:pt x="1426" y="9483"/>
                      <a:pt x="1328" y="9483"/>
                    </a:cubicBezTo>
                    <a:close/>
                    <a:moveTo>
                      <a:pt x="3562" y="1"/>
                    </a:moveTo>
                    <a:lnTo>
                      <a:pt x="3562" y="13606"/>
                    </a:lnTo>
                    <a:lnTo>
                      <a:pt x="4258" y="13606"/>
                    </a:lnTo>
                    <a:lnTo>
                      <a:pt x="425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66" name="Google Shape;4166;p71"/>
              <p:cNvSpPr/>
              <p:nvPr/>
            </p:nvSpPr>
            <p:spPr>
              <a:xfrm>
                <a:off x="5107325" y="3779400"/>
                <a:ext cx="153450" cy="340150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13606" extrusionOk="0">
                    <a:moveTo>
                      <a:pt x="0" y="1"/>
                    </a:moveTo>
                    <a:lnTo>
                      <a:pt x="0" y="13606"/>
                    </a:lnTo>
                    <a:lnTo>
                      <a:pt x="6137" y="13606"/>
                    </a:lnTo>
                    <a:lnTo>
                      <a:pt x="61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67" name="Google Shape;4167;p71"/>
              <p:cNvSpPr/>
              <p:nvPr/>
            </p:nvSpPr>
            <p:spPr>
              <a:xfrm>
                <a:off x="5287225" y="3779425"/>
                <a:ext cx="106425" cy="340150"/>
              </a:xfrm>
              <a:custGeom>
                <a:avLst/>
                <a:gdLst/>
                <a:ahLst/>
                <a:cxnLst/>
                <a:rect l="l" t="t" r="r" b="b"/>
                <a:pathLst>
                  <a:path w="4257" h="13606" extrusionOk="0">
                    <a:moveTo>
                      <a:pt x="2887" y="1183"/>
                    </a:moveTo>
                    <a:cubicBezTo>
                      <a:pt x="2607" y="1183"/>
                      <a:pt x="2325" y="1270"/>
                      <a:pt x="2087" y="1426"/>
                    </a:cubicBezTo>
                    <a:cubicBezTo>
                      <a:pt x="1851" y="1581"/>
                      <a:pt x="1657" y="1804"/>
                      <a:pt x="1552" y="2078"/>
                    </a:cubicBezTo>
                    <a:cubicBezTo>
                      <a:pt x="1241" y="2890"/>
                      <a:pt x="1779" y="3827"/>
                      <a:pt x="2629" y="4016"/>
                    </a:cubicBezTo>
                    <a:cubicBezTo>
                      <a:pt x="2731" y="4039"/>
                      <a:pt x="2831" y="4049"/>
                      <a:pt x="2928" y="4049"/>
                    </a:cubicBezTo>
                    <a:cubicBezTo>
                      <a:pt x="3648" y="4049"/>
                      <a:pt x="4227" y="3465"/>
                      <a:pt x="4245" y="2698"/>
                    </a:cubicBezTo>
                    <a:cubicBezTo>
                      <a:pt x="4256" y="2258"/>
                      <a:pt x="3980" y="1693"/>
                      <a:pt x="3636" y="1430"/>
                    </a:cubicBezTo>
                    <a:cubicBezTo>
                      <a:pt x="3413" y="1260"/>
                      <a:pt x="3150" y="1183"/>
                      <a:pt x="2887" y="1183"/>
                    </a:cubicBezTo>
                    <a:close/>
                    <a:moveTo>
                      <a:pt x="2929" y="9483"/>
                    </a:moveTo>
                    <a:cubicBezTo>
                      <a:pt x="2831" y="9483"/>
                      <a:pt x="2731" y="9493"/>
                      <a:pt x="2629" y="9516"/>
                    </a:cubicBezTo>
                    <a:cubicBezTo>
                      <a:pt x="1779" y="9704"/>
                      <a:pt x="1241" y="10642"/>
                      <a:pt x="1552" y="11453"/>
                    </a:cubicBezTo>
                    <a:cubicBezTo>
                      <a:pt x="1657" y="11726"/>
                      <a:pt x="1851" y="11949"/>
                      <a:pt x="2087" y="12105"/>
                    </a:cubicBezTo>
                    <a:cubicBezTo>
                      <a:pt x="2325" y="12261"/>
                      <a:pt x="2607" y="12349"/>
                      <a:pt x="2887" y="12349"/>
                    </a:cubicBezTo>
                    <a:cubicBezTo>
                      <a:pt x="3151" y="12349"/>
                      <a:pt x="3413" y="12272"/>
                      <a:pt x="3636" y="12102"/>
                    </a:cubicBezTo>
                    <a:cubicBezTo>
                      <a:pt x="3980" y="11838"/>
                      <a:pt x="4256" y="11274"/>
                      <a:pt x="4245" y="10833"/>
                    </a:cubicBezTo>
                    <a:cubicBezTo>
                      <a:pt x="4227" y="10067"/>
                      <a:pt x="3648" y="9483"/>
                      <a:pt x="2929" y="9483"/>
                    </a:cubicBezTo>
                    <a:close/>
                    <a:moveTo>
                      <a:pt x="0" y="1"/>
                    </a:moveTo>
                    <a:lnTo>
                      <a:pt x="0" y="13606"/>
                    </a:lnTo>
                    <a:lnTo>
                      <a:pt x="695" y="1360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68" name="Google Shape;4168;p71"/>
              <p:cNvSpPr/>
              <p:nvPr/>
            </p:nvSpPr>
            <p:spPr>
              <a:xfrm>
                <a:off x="6140900" y="3812850"/>
                <a:ext cx="114500" cy="276550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11062" extrusionOk="0">
                    <a:moveTo>
                      <a:pt x="3141" y="0"/>
                    </a:moveTo>
                    <a:cubicBezTo>
                      <a:pt x="3103" y="0"/>
                      <a:pt x="3066" y="15"/>
                      <a:pt x="3038" y="45"/>
                    </a:cubicBezTo>
                    <a:cubicBezTo>
                      <a:pt x="2987" y="101"/>
                      <a:pt x="2990" y="189"/>
                      <a:pt x="3047" y="242"/>
                    </a:cubicBezTo>
                    <a:cubicBezTo>
                      <a:pt x="3573" y="725"/>
                      <a:pt x="3925" y="1222"/>
                      <a:pt x="4100" y="1727"/>
                    </a:cubicBezTo>
                    <a:cubicBezTo>
                      <a:pt x="3937" y="1538"/>
                      <a:pt x="3673" y="1383"/>
                      <a:pt x="3252" y="1383"/>
                    </a:cubicBezTo>
                    <a:cubicBezTo>
                      <a:pt x="3120" y="1383"/>
                      <a:pt x="2972" y="1399"/>
                      <a:pt x="2806" y="1433"/>
                    </a:cubicBezTo>
                    <a:cubicBezTo>
                      <a:pt x="3089" y="2276"/>
                      <a:pt x="3602" y="2443"/>
                      <a:pt x="3963" y="2443"/>
                    </a:cubicBezTo>
                    <a:cubicBezTo>
                      <a:pt x="4067" y="2443"/>
                      <a:pt x="4159" y="2429"/>
                      <a:pt x="4228" y="2414"/>
                    </a:cubicBezTo>
                    <a:lnTo>
                      <a:pt x="4228" y="2414"/>
                    </a:lnTo>
                    <a:cubicBezTo>
                      <a:pt x="4231" y="2499"/>
                      <a:pt x="4230" y="2586"/>
                      <a:pt x="4222" y="2674"/>
                    </a:cubicBezTo>
                    <a:cubicBezTo>
                      <a:pt x="4202" y="2904"/>
                      <a:pt x="4145" y="3124"/>
                      <a:pt x="4065" y="3333"/>
                    </a:cubicBezTo>
                    <a:cubicBezTo>
                      <a:pt x="3959" y="3256"/>
                      <a:pt x="3716" y="3110"/>
                      <a:pt x="3412" y="3110"/>
                    </a:cubicBezTo>
                    <a:cubicBezTo>
                      <a:pt x="3097" y="3110"/>
                      <a:pt x="2716" y="3266"/>
                      <a:pt x="2353" y="3818"/>
                    </a:cubicBezTo>
                    <a:cubicBezTo>
                      <a:pt x="2657" y="3969"/>
                      <a:pt x="2914" y="4027"/>
                      <a:pt x="3131" y="4027"/>
                    </a:cubicBezTo>
                    <a:cubicBezTo>
                      <a:pt x="3483" y="4027"/>
                      <a:pt x="3728" y="3874"/>
                      <a:pt x="3886" y="3717"/>
                    </a:cubicBezTo>
                    <a:lnTo>
                      <a:pt x="3886" y="3717"/>
                    </a:lnTo>
                    <a:cubicBezTo>
                      <a:pt x="3632" y="4173"/>
                      <a:pt x="3282" y="4553"/>
                      <a:pt x="2985" y="4825"/>
                    </a:cubicBezTo>
                    <a:cubicBezTo>
                      <a:pt x="2842" y="4722"/>
                      <a:pt x="2667" y="4660"/>
                      <a:pt x="2476" y="4660"/>
                    </a:cubicBezTo>
                    <a:cubicBezTo>
                      <a:pt x="2181" y="4660"/>
                      <a:pt x="1922" y="4808"/>
                      <a:pt x="1764" y="5032"/>
                    </a:cubicBezTo>
                    <a:cubicBezTo>
                      <a:pt x="1457" y="4781"/>
                      <a:pt x="1006" y="4358"/>
                      <a:pt x="682" y="3818"/>
                    </a:cubicBezTo>
                    <a:lnTo>
                      <a:pt x="682" y="3818"/>
                    </a:lnTo>
                    <a:cubicBezTo>
                      <a:pt x="836" y="3935"/>
                      <a:pt x="1045" y="4029"/>
                      <a:pt x="1320" y="4029"/>
                    </a:cubicBezTo>
                    <a:cubicBezTo>
                      <a:pt x="1537" y="4029"/>
                      <a:pt x="1795" y="3971"/>
                      <a:pt x="2099" y="3819"/>
                    </a:cubicBezTo>
                    <a:cubicBezTo>
                      <a:pt x="1736" y="3267"/>
                      <a:pt x="1356" y="3111"/>
                      <a:pt x="1041" y="3111"/>
                    </a:cubicBezTo>
                    <a:cubicBezTo>
                      <a:pt x="774" y="3111"/>
                      <a:pt x="555" y="3223"/>
                      <a:pt x="433" y="3303"/>
                    </a:cubicBezTo>
                    <a:cubicBezTo>
                      <a:pt x="359" y="3104"/>
                      <a:pt x="307" y="2894"/>
                      <a:pt x="288" y="2675"/>
                    </a:cubicBezTo>
                    <a:cubicBezTo>
                      <a:pt x="282" y="2591"/>
                      <a:pt x="281" y="2509"/>
                      <a:pt x="282" y="2426"/>
                    </a:cubicBezTo>
                    <a:lnTo>
                      <a:pt x="282" y="2426"/>
                    </a:lnTo>
                    <a:cubicBezTo>
                      <a:pt x="342" y="2436"/>
                      <a:pt x="413" y="2444"/>
                      <a:pt x="491" y="2444"/>
                    </a:cubicBezTo>
                    <a:cubicBezTo>
                      <a:pt x="852" y="2444"/>
                      <a:pt x="1364" y="2277"/>
                      <a:pt x="1647" y="1434"/>
                    </a:cubicBezTo>
                    <a:cubicBezTo>
                      <a:pt x="1482" y="1400"/>
                      <a:pt x="1334" y="1384"/>
                      <a:pt x="1202" y="1384"/>
                    </a:cubicBezTo>
                    <a:cubicBezTo>
                      <a:pt x="851" y="1384"/>
                      <a:pt x="611" y="1493"/>
                      <a:pt x="444" y="1636"/>
                    </a:cubicBezTo>
                    <a:cubicBezTo>
                      <a:pt x="629" y="1162"/>
                      <a:pt x="968" y="697"/>
                      <a:pt x="1464" y="243"/>
                    </a:cubicBezTo>
                    <a:cubicBezTo>
                      <a:pt x="1519" y="190"/>
                      <a:pt x="1524" y="103"/>
                      <a:pt x="1471" y="46"/>
                    </a:cubicBezTo>
                    <a:cubicBezTo>
                      <a:pt x="1444" y="17"/>
                      <a:pt x="1407" y="1"/>
                      <a:pt x="1369" y="1"/>
                    </a:cubicBezTo>
                    <a:cubicBezTo>
                      <a:pt x="1335" y="1"/>
                      <a:pt x="1302" y="14"/>
                      <a:pt x="1275" y="38"/>
                    </a:cubicBezTo>
                    <a:cubicBezTo>
                      <a:pt x="428" y="816"/>
                      <a:pt x="0" y="1637"/>
                      <a:pt x="0" y="2479"/>
                    </a:cubicBezTo>
                    <a:cubicBezTo>
                      <a:pt x="0" y="2553"/>
                      <a:pt x="4" y="2627"/>
                      <a:pt x="10" y="2702"/>
                    </a:cubicBezTo>
                    <a:cubicBezTo>
                      <a:pt x="120" y="3942"/>
                      <a:pt x="1115" y="4880"/>
                      <a:pt x="1639" y="5294"/>
                    </a:cubicBezTo>
                    <a:cubicBezTo>
                      <a:pt x="1618" y="5370"/>
                      <a:pt x="1605" y="5449"/>
                      <a:pt x="1605" y="5532"/>
                    </a:cubicBezTo>
                    <a:cubicBezTo>
                      <a:pt x="1605" y="5614"/>
                      <a:pt x="1618" y="5693"/>
                      <a:pt x="1639" y="5769"/>
                    </a:cubicBezTo>
                    <a:cubicBezTo>
                      <a:pt x="1115" y="6183"/>
                      <a:pt x="120" y="7121"/>
                      <a:pt x="10" y="8362"/>
                    </a:cubicBezTo>
                    <a:cubicBezTo>
                      <a:pt x="4" y="8436"/>
                      <a:pt x="0" y="8510"/>
                      <a:pt x="0" y="8584"/>
                    </a:cubicBezTo>
                    <a:cubicBezTo>
                      <a:pt x="0" y="9426"/>
                      <a:pt x="428" y="10245"/>
                      <a:pt x="1275" y="11025"/>
                    </a:cubicBezTo>
                    <a:cubicBezTo>
                      <a:pt x="1302" y="11050"/>
                      <a:pt x="1335" y="11062"/>
                      <a:pt x="1369" y="11062"/>
                    </a:cubicBezTo>
                    <a:cubicBezTo>
                      <a:pt x="1407" y="11062"/>
                      <a:pt x="1444" y="11047"/>
                      <a:pt x="1471" y="11018"/>
                    </a:cubicBezTo>
                    <a:cubicBezTo>
                      <a:pt x="1524" y="10961"/>
                      <a:pt x="1519" y="10873"/>
                      <a:pt x="1464" y="10821"/>
                    </a:cubicBezTo>
                    <a:cubicBezTo>
                      <a:pt x="934" y="10334"/>
                      <a:pt x="581" y="9834"/>
                      <a:pt x="407" y="9325"/>
                    </a:cubicBezTo>
                    <a:lnTo>
                      <a:pt x="407" y="9325"/>
                    </a:lnTo>
                    <a:cubicBezTo>
                      <a:pt x="573" y="9487"/>
                      <a:pt x="824" y="9613"/>
                      <a:pt x="1201" y="9613"/>
                    </a:cubicBezTo>
                    <a:cubicBezTo>
                      <a:pt x="1334" y="9613"/>
                      <a:pt x="1481" y="9598"/>
                      <a:pt x="1647" y="9563"/>
                    </a:cubicBezTo>
                    <a:cubicBezTo>
                      <a:pt x="1363" y="8719"/>
                      <a:pt x="851" y="8552"/>
                      <a:pt x="490" y="8552"/>
                    </a:cubicBezTo>
                    <a:cubicBezTo>
                      <a:pt x="412" y="8552"/>
                      <a:pt x="341" y="8560"/>
                      <a:pt x="281" y="8570"/>
                    </a:cubicBezTo>
                    <a:cubicBezTo>
                      <a:pt x="281" y="8510"/>
                      <a:pt x="283" y="8448"/>
                      <a:pt x="288" y="8389"/>
                    </a:cubicBezTo>
                    <a:cubicBezTo>
                      <a:pt x="310" y="8149"/>
                      <a:pt x="368" y="7922"/>
                      <a:pt x="453" y="7707"/>
                    </a:cubicBezTo>
                    <a:cubicBezTo>
                      <a:pt x="578" y="7785"/>
                      <a:pt x="789" y="7886"/>
                      <a:pt x="1042" y="7886"/>
                    </a:cubicBezTo>
                    <a:cubicBezTo>
                      <a:pt x="1357" y="7886"/>
                      <a:pt x="1737" y="7730"/>
                      <a:pt x="2099" y="7179"/>
                    </a:cubicBezTo>
                    <a:cubicBezTo>
                      <a:pt x="1795" y="7028"/>
                      <a:pt x="1538" y="6969"/>
                      <a:pt x="1322" y="6969"/>
                    </a:cubicBezTo>
                    <a:cubicBezTo>
                      <a:pt x="1087" y="6969"/>
                      <a:pt x="900" y="7038"/>
                      <a:pt x="754" y="7130"/>
                    </a:cubicBezTo>
                    <a:cubicBezTo>
                      <a:pt x="1072" y="6644"/>
                      <a:pt x="1480" y="6264"/>
                      <a:pt x="1764" y="6031"/>
                    </a:cubicBezTo>
                    <a:cubicBezTo>
                      <a:pt x="1922" y="6256"/>
                      <a:pt x="2181" y="6403"/>
                      <a:pt x="2476" y="6403"/>
                    </a:cubicBezTo>
                    <a:cubicBezTo>
                      <a:pt x="2667" y="6403"/>
                      <a:pt x="2842" y="6341"/>
                      <a:pt x="2985" y="6239"/>
                    </a:cubicBezTo>
                    <a:cubicBezTo>
                      <a:pt x="3251" y="6483"/>
                      <a:pt x="3560" y="6811"/>
                      <a:pt x="3803" y="7206"/>
                    </a:cubicBezTo>
                    <a:cubicBezTo>
                      <a:pt x="3647" y="7077"/>
                      <a:pt x="3427" y="6969"/>
                      <a:pt x="3131" y="6969"/>
                    </a:cubicBezTo>
                    <a:cubicBezTo>
                      <a:pt x="2914" y="6969"/>
                      <a:pt x="2657" y="7027"/>
                      <a:pt x="2353" y="7179"/>
                    </a:cubicBezTo>
                    <a:cubicBezTo>
                      <a:pt x="2716" y="7730"/>
                      <a:pt x="3095" y="7887"/>
                      <a:pt x="3410" y="7887"/>
                    </a:cubicBezTo>
                    <a:cubicBezTo>
                      <a:pt x="3697" y="7887"/>
                      <a:pt x="3929" y="7757"/>
                      <a:pt x="4046" y="7677"/>
                    </a:cubicBezTo>
                    <a:cubicBezTo>
                      <a:pt x="4136" y="7901"/>
                      <a:pt x="4201" y="8138"/>
                      <a:pt x="4222" y="8389"/>
                    </a:cubicBezTo>
                    <a:cubicBezTo>
                      <a:pt x="4227" y="8453"/>
                      <a:pt x="4230" y="8517"/>
                      <a:pt x="4230" y="8581"/>
                    </a:cubicBezTo>
                    <a:cubicBezTo>
                      <a:pt x="4160" y="8565"/>
                      <a:pt x="4068" y="8551"/>
                      <a:pt x="3964" y="8551"/>
                    </a:cubicBezTo>
                    <a:cubicBezTo>
                      <a:pt x="3603" y="8551"/>
                      <a:pt x="3090" y="8718"/>
                      <a:pt x="2806" y="9563"/>
                    </a:cubicBezTo>
                    <a:cubicBezTo>
                      <a:pt x="2971" y="9597"/>
                      <a:pt x="3118" y="9612"/>
                      <a:pt x="3250" y="9612"/>
                    </a:cubicBezTo>
                    <a:cubicBezTo>
                      <a:pt x="3702" y="9612"/>
                      <a:pt x="3973" y="9433"/>
                      <a:pt x="4133" y="9227"/>
                    </a:cubicBezTo>
                    <a:lnTo>
                      <a:pt x="4133" y="9227"/>
                    </a:lnTo>
                    <a:cubicBezTo>
                      <a:pt x="3973" y="9768"/>
                      <a:pt x="3609" y="10302"/>
                      <a:pt x="3047" y="10821"/>
                    </a:cubicBezTo>
                    <a:cubicBezTo>
                      <a:pt x="2990" y="10873"/>
                      <a:pt x="2987" y="10961"/>
                      <a:pt x="3038" y="11018"/>
                    </a:cubicBezTo>
                    <a:cubicBezTo>
                      <a:pt x="3066" y="11047"/>
                      <a:pt x="3103" y="11062"/>
                      <a:pt x="3141" y="11062"/>
                    </a:cubicBezTo>
                    <a:cubicBezTo>
                      <a:pt x="3175" y="11062"/>
                      <a:pt x="3209" y="11050"/>
                      <a:pt x="3235" y="11025"/>
                    </a:cubicBezTo>
                    <a:cubicBezTo>
                      <a:pt x="4155" y="10173"/>
                      <a:pt x="4579" y="9278"/>
                      <a:pt x="4498" y="8356"/>
                    </a:cubicBezTo>
                    <a:cubicBezTo>
                      <a:pt x="4407" y="7335"/>
                      <a:pt x="3717" y="6520"/>
                      <a:pt x="3185" y="6033"/>
                    </a:cubicBezTo>
                    <a:cubicBezTo>
                      <a:pt x="3286" y="5890"/>
                      <a:pt x="3346" y="5717"/>
                      <a:pt x="3346" y="5527"/>
                    </a:cubicBezTo>
                    <a:cubicBezTo>
                      <a:pt x="3346" y="5339"/>
                      <a:pt x="3286" y="5166"/>
                      <a:pt x="3185" y="5023"/>
                    </a:cubicBezTo>
                    <a:cubicBezTo>
                      <a:pt x="3717" y="4536"/>
                      <a:pt x="4407" y="3719"/>
                      <a:pt x="4498" y="2698"/>
                    </a:cubicBezTo>
                    <a:cubicBezTo>
                      <a:pt x="4578" y="1777"/>
                      <a:pt x="4155" y="883"/>
                      <a:pt x="3235" y="37"/>
                    </a:cubicBezTo>
                    <a:cubicBezTo>
                      <a:pt x="3209" y="13"/>
                      <a:pt x="3175" y="0"/>
                      <a:pt x="31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69" name="Google Shape;4169;p71"/>
              <p:cNvSpPr/>
              <p:nvPr/>
            </p:nvSpPr>
            <p:spPr>
              <a:xfrm>
                <a:off x="5128050" y="3812800"/>
                <a:ext cx="114575" cy="276575"/>
              </a:xfrm>
              <a:custGeom>
                <a:avLst/>
                <a:gdLst/>
                <a:ahLst/>
                <a:cxnLst/>
                <a:rect l="l" t="t" r="r" b="b"/>
                <a:pathLst>
                  <a:path w="4583" h="11063" extrusionOk="0">
                    <a:moveTo>
                      <a:pt x="3141" y="1"/>
                    </a:moveTo>
                    <a:cubicBezTo>
                      <a:pt x="3103" y="1"/>
                      <a:pt x="3066" y="16"/>
                      <a:pt x="3039" y="46"/>
                    </a:cubicBezTo>
                    <a:cubicBezTo>
                      <a:pt x="2986" y="101"/>
                      <a:pt x="2991" y="190"/>
                      <a:pt x="3046" y="243"/>
                    </a:cubicBezTo>
                    <a:cubicBezTo>
                      <a:pt x="3573" y="726"/>
                      <a:pt x="3924" y="1223"/>
                      <a:pt x="4100" y="1727"/>
                    </a:cubicBezTo>
                    <a:cubicBezTo>
                      <a:pt x="3936" y="1539"/>
                      <a:pt x="3673" y="1383"/>
                      <a:pt x="3251" y="1383"/>
                    </a:cubicBezTo>
                    <a:cubicBezTo>
                      <a:pt x="3119" y="1383"/>
                      <a:pt x="2971" y="1398"/>
                      <a:pt x="2806" y="1433"/>
                    </a:cubicBezTo>
                    <a:cubicBezTo>
                      <a:pt x="3089" y="2277"/>
                      <a:pt x="3602" y="2444"/>
                      <a:pt x="3963" y="2444"/>
                    </a:cubicBezTo>
                    <a:cubicBezTo>
                      <a:pt x="4067" y="2444"/>
                      <a:pt x="4158" y="2430"/>
                      <a:pt x="4228" y="2415"/>
                    </a:cubicBezTo>
                    <a:lnTo>
                      <a:pt x="4228" y="2415"/>
                    </a:lnTo>
                    <a:cubicBezTo>
                      <a:pt x="4231" y="2501"/>
                      <a:pt x="4229" y="2587"/>
                      <a:pt x="4222" y="2674"/>
                    </a:cubicBezTo>
                    <a:cubicBezTo>
                      <a:pt x="4201" y="2904"/>
                      <a:pt x="4145" y="3125"/>
                      <a:pt x="4064" y="3334"/>
                    </a:cubicBezTo>
                    <a:cubicBezTo>
                      <a:pt x="3958" y="3256"/>
                      <a:pt x="3715" y="3110"/>
                      <a:pt x="3411" y="3110"/>
                    </a:cubicBezTo>
                    <a:cubicBezTo>
                      <a:pt x="3096" y="3110"/>
                      <a:pt x="2716" y="3266"/>
                      <a:pt x="2353" y="3818"/>
                    </a:cubicBezTo>
                    <a:cubicBezTo>
                      <a:pt x="2657" y="3970"/>
                      <a:pt x="2914" y="4028"/>
                      <a:pt x="3131" y="4028"/>
                    </a:cubicBezTo>
                    <a:cubicBezTo>
                      <a:pt x="3483" y="4028"/>
                      <a:pt x="3728" y="3874"/>
                      <a:pt x="3886" y="3716"/>
                    </a:cubicBezTo>
                    <a:lnTo>
                      <a:pt x="3886" y="3716"/>
                    </a:lnTo>
                    <a:cubicBezTo>
                      <a:pt x="3631" y="4174"/>
                      <a:pt x="3281" y="4554"/>
                      <a:pt x="2984" y="4826"/>
                    </a:cubicBezTo>
                    <a:cubicBezTo>
                      <a:pt x="2842" y="4722"/>
                      <a:pt x="2666" y="4661"/>
                      <a:pt x="2476" y="4661"/>
                    </a:cubicBezTo>
                    <a:cubicBezTo>
                      <a:pt x="2181" y="4661"/>
                      <a:pt x="1922" y="4807"/>
                      <a:pt x="1764" y="5032"/>
                    </a:cubicBezTo>
                    <a:cubicBezTo>
                      <a:pt x="1457" y="4781"/>
                      <a:pt x="1005" y="4358"/>
                      <a:pt x="681" y="3818"/>
                    </a:cubicBezTo>
                    <a:lnTo>
                      <a:pt x="681" y="3818"/>
                    </a:lnTo>
                    <a:cubicBezTo>
                      <a:pt x="835" y="3935"/>
                      <a:pt x="1045" y="4029"/>
                      <a:pt x="1321" y="4029"/>
                    </a:cubicBezTo>
                    <a:cubicBezTo>
                      <a:pt x="1538" y="4029"/>
                      <a:pt x="1795" y="3971"/>
                      <a:pt x="2099" y="3820"/>
                    </a:cubicBezTo>
                    <a:cubicBezTo>
                      <a:pt x="1736" y="3268"/>
                      <a:pt x="1356" y="3112"/>
                      <a:pt x="1041" y="3112"/>
                    </a:cubicBezTo>
                    <a:cubicBezTo>
                      <a:pt x="774" y="3112"/>
                      <a:pt x="554" y="3224"/>
                      <a:pt x="432" y="3304"/>
                    </a:cubicBezTo>
                    <a:cubicBezTo>
                      <a:pt x="358" y="3105"/>
                      <a:pt x="307" y="2895"/>
                      <a:pt x="288" y="2676"/>
                    </a:cubicBezTo>
                    <a:cubicBezTo>
                      <a:pt x="281" y="2592"/>
                      <a:pt x="280" y="2510"/>
                      <a:pt x="281" y="2427"/>
                    </a:cubicBezTo>
                    <a:lnTo>
                      <a:pt x="281" y="2427"/>
                    </a:lnTo>
                    <a:cubicBezTo>
                      <a:pt x="341" y="2437"/>
                      <a:pt x="412" y="2445"/>
                      <a:pt x="490" y="2445"/>
                    </a:cubicBezTo>
                    <a:cubicBezTo>
                      <a:pt x="851" y="2445"/>
                      <a:pt x="1364" y="2278"/>
                      <a:pt x="1646" y="1435"/>
                    </a:cubicBezTo>
                    <a:cubicBezTo>
                      <a:pt x="1481" y="1400"/>
                      <a:pt x="1333" y="1385"/>
                      <a:pt x="1200" y="1385"/>
                    </a:cubicBezTo>
                    <a:cubicBezTo>
                      <a:pt x="850" y="1385"/>
                      <a:pt x="610" y="1493"/>
                      <a:pt x="444" y="1636"/>
                    </a:cubicBezTo>
                    <a:cubicBezTo>
                      <a:pt x="629" y="1163"/>
                      <a:pt x="968" y="698"/>
                      <a:pt x="1463" y="244"/>
                    </a:cubicBezTo>
                    <a:cubicBezTo>
                      <a:pt x="1519" y="191"/>
                      <a:pt x="1523" y="103"/>
                      <a:pt x="1471" y="47"/>
                    </a:cubicBezTo>
                    <a:cubicBezTo>
                      <a:pt x="1444" y="17"/>
                      <a:pt x="1406" y="2"/>
                      <a:pt x="1369" y="2"/>
                    </a:cubicBezTo>
                    <a:cubicBezTo>
                      <a:pt x="1335" y="2"/>
                      <a:pt x="1301" y="14"/>
                      <a:pt x="1275" y="38"/>
                    </a:cubicBezTo>
                    <a:cubicBezTo>
                      <a:pt x="428" y="817"/>
                      <a:pt x="0" y="1638"/>
                      <a:pt x="0" y="2480"/>
                    </a:cubicBezTo>
                    <a:cubicBezTo>
                      <a:pt x="0" y="2554"/>
                      <a:pt x="3" y="2628"/>
                      <a:pt x="10" y="2703"/>
                    </a:cubicBezTo>
                    <a:cubicBezTo>
                      <a:pt x="120" y="3942"/>
                      <a:pt x="1115" y="4880"/>
                      <a:pt x="1639" y="5294"/>
                    </a:cubicBezTo>
                    <a:cubicBezTo>
                      <a:pt x="1617" y="5371"/>
                      <a:pt x="1604" y="5449"/>
                      <a:pt x="1604" y="5533"/>
                    </a:cubicBezTo>
                    <a:cubicBezTo>
                      <a:pt x="1604" y="5615"/>
                      <a:pt x="1617" y="5694"/>
                      <a:pt x="1639" y="5770"/>
                    </a:cubicBezTo>
                    <a:cubicBezTo>
                      <a:pt x="1115" y="6183"/>
                      <a:pt x="120" y="7122"/>
                      <a:pt x="10" y="8363"/>
                    </a:cubicBezTo>
                    <a:cubicBezTo>
                      <a:pt x="3" y="8437"/>
                      <a:pt x="0" y="8511"/>
                      <a:pt x="0" y="8584"/>
                    </a:cubicBezTo>
                    <a:cubicBezTo>
                      <a:pt x="0" y="9427"/>
                      <a:pt x="428" y="10246"/>
                      <a:pt x="1275" y="11026"/>
                    </a:cubicBezTo>
                    <a:cubicBezTo>
                      <a:pt x="1301" y="11051"/>
                      <a:pt x="1335" y="11063"/>
                      <a:pt x="1368" y="11063"/>
                    </a:cubicBezTo>
                    <a:cubicBezTo>
                      <a:pt x="1406" y="11063"/>
                      <a:pt x="1444" y="11047"/>
                      <a:pt x="1471" y="11017"/>
                    </a:cubicBezTo>
                    <a:cubicBezTo>
                      <a:pt x="1523" y="10962"/>
                      <a:pt x="1519" y="10873"/>
                      <a:pt x="1463" y="10822"/>
                    </a:cubicBezTo>
                    <a:cubicBezTo>
                      <a:pt x="934" y="10333"/>
                      <a:pt x="581" y="9833"/>
                      <a:pt x="406" y="9325"/>
                    </a:cubicBezTo>
                    <a:lnTo>
                      <a:pt x="406" y="9325"/>
                    </a:lnTo>
                    <a:cubicBezTo>
                      <a:pt x="572" y="9487"/>
                      <a:pt x="823" y="9613"/>
                      <a:pt x="1201" y="9613"/>
                    </a:cubicBezTo>
                    <a:cubicBezTo>
                      <a:pt x="1334" y="9613"/>
                      <a:pt x="1482" y="9597"/>
                      <a:pt x="1647" y="9563"/>
                    </a:cubicBezTo>
                    <a:cubicBezTo>
                      <a:pt x="1364" y="8719"/>
                      <a:pt x="852" y="8553"/>
                      <a:pt x="491" y="8553"/>
                    </a:cubicBezTo>
                    <a:cubicBezTo>
                      <a:pt x="413" y="8553"/>
                      <a:pt x="342" y="8561"/>
                      <a:pt x="281" y="8571"/>
                    </a:cubicBezTo>
                    <a:cubicBezTo>
                      <a:pt x="281" y="8511"/>
                      <a:pt x="283" y="8449"/>
                      <a:pt x="289" y="8389"/>
                    </a:cubicBezTo>
                    <a:cubicBezTo>
                      <a:pt x="310" y="8150"/>
                      <a:pt x="369" y="7923"/>
                      <a:pt x="454" y="7707"/>
                    </a:cubicBezTo>
                    <a:cubicBezTo>
                      <a:pt x="579" y="7785"/>
                      <a:pt x="790" y="7887"/>
                      <a:pt x="1044" y="7887"/>
                    </a:cubicBezTo>
                    <a:cubicBezTo>
                      <a:pt x="1359" y="7887"/>
                      <a:pt x="1738" y="7731"/>
                      <a:pt x="2100" y="7180"/>
                    </a:cubicBezTo>
                    <a:cubicBezTo>
                      <a:pt x="1796" y="7028"/>
                      <a:pt x="1539" y="6970"/>
                      <a:pt x="1322" y="6970"/>
                    </a:cubicBezTo>
                    <a:cubicBezTo>
                      <a:pt x="1088" y="6970"/>
                      <a:pt x="901" y="7038"/>
                      <a:pt x="756" y="7130"/>
                    </a:cubicBezTo>
                    <a:cubicBezTo>
                      <a:pt x="1073" y="6645"/>
                      <a:pt x="1480" y="6265"/>
                      <a:pt x="1765" y="6032"/>
                    </a:cubicBezTo>
                    <a:cubicBezTo>
                      <a:pt x="1923" y="6257"/>
                      <a:pt x="2182" y="6404"/>
                      <a:pt x="2478" y="6404"/>
                    </a:cubicBezTo>
                    <a:cubicBezTo>
                      <a:pt x="2668" y="6404"/>
                      <a:pt x="2843" y="6342"/>
                      <a:pt x="2987" y="6239"/>
                    </a:cubicBezTo>
                    <a:cubicBezTo>
                      <a:pt x="3254" y="6481"/>
                      <a:pt x="3562" y="6811"/>
                      <a:pt x="3807" y="7207"/>
                    </a:cubicBezTo>
                    <a:cubicBezTo>
                      <a:pt x="3650" y="7078"/>
                      <a:pt x="3429" y="6968"/>
                      <a:pt x="3132" y="6968"/>
                    </a:cubicBezTo>
                    <a:cubicBezTo>
                      <a:pt x="2916" y="6968"/>
                      <a:pt x="2659" y="7027"/>
                      <a:pt x="2356" y="7178"/>
                    </a:cubicBezTo>
                    <a:cubicBezTo>
                      <a:pt x="2719" y="7729"/>
                      <a:pt x="3099" y="7886"/>
                      <a:pt x="3414" y="7886"/>
                    </a:cubicBezTo>
                    <a:cubicBezTo>
                      <a:pt x="3700" y="7886"/>
                      <a:pt x="3932" y="7757"/>
                      <a:pt x="4047" y="7677"/>
                    </a:cubicBezTo>
                    <a:cubicBezTo>
                      <a:pt x="4138" y="7900"/>
                      <a:pt x="4201" y="8137"/>
                      <a:pt x="4224" y="8386"/>
                    </a:cubicBezTo>
                    <a:cubicBezTo>
                      <a:pt x="4229" y="8450"/>
                      <a:pt x="4232" y="8517"/>
                      <a:pt x="4232" y="8581"/>
                    </a:cubicBezTo>
                    <a:cubicBezTo>
                      <a:pt x="4163" y="8565"/>
                      <a:pt x="4071" y="8551"/>
                      <a:pt x="3966" y="8551"/>
                    </a:cubicBezTo>
                    <a:cubicBezTo>
                      <a:pt x="3606" y="8551"/>
                      <a:pt x="3092" y="8718"/>
                      <a:pt x="2808" y="9562"/>
                    </a:cubicBezTo>
                    <a:cubicBezTo>
                      <a:pt x="2973" y="9596"/>
                      <a:pt x="3121" y="9612"/>
                      <a:pt x="3253" y="9612"/>
                    </a:cubicBezTo>
                    <a:cubicBezTo>
                      <a:pt x="3705" y="9612"/>
                      <a:pt x="3975" y="9432"/>
                      <a:pt x="4136" y="9228"/>
                    </a:cubicBezTo>
                    <a:lnTo>
                      <a:pt x="4136" y="9228"/>
                    </a:lnTo>
                    <a:cubicBezTo>
                      <a:pt x="3976" y="9769"/>
                      <a:pt x="3613" y="10303"/>
                      <a:pt x="3048" y="10820"/>
                    </a:cubicBezTo>
                    <a:cubicBezTo>
                      <a:pt x="2993" y="10872"/>
                      <a:pt x="2988" y="10961"/>
                      <a:pt x="3041" y="11016"/>
                    </a:cubicBezTo>
                    <a:cubicBezTo>
                      <a:pt x="3068" y="11046"/>
                      <a:pt x="3106" y="11061"/>
                      <a:pt x="3143" y="11061"/>
                    </a:cubicBezTo>
                    <a:cubicBezTo>
                      <a:pt x="3177" y="11061"/>
                      <a:pt x="3211" y="11049"/>
                      <a:pt x="3238" y="11025"/>
                    </a:cubicBezTo>
                    <a:cubicBezTo>
                      <a:pt x="4157" y="10178"/>
                      <a:pt x="4582" y="9281"/>
                      <a:pt x="4501" y="8363"/>
                    </a:cubicBezTo>
                    <a:cubicBezTo>
                      <a:pt x="4408" y="7337"/>
                      <a:pt x="3717" y="6522"/>
                      <a:pt x="3184" y="6035"/>
                    </a:cubicBezTo>
                    <a:cubicBezTo>
                      <a:pt x="3286" y="5892"/>
                      <a:pt x="3346" y="5719"/>
                      <a:pt x="3346" y="5529"/>
                    </a:cubicBezTo>
                    <a:cubicBezTo>
                      <a:pt x="3346" y="5341"/>
                      <a:pt x="3286" y="5168"/>
                      <a:pt x="3184" y="5025"/>
                    </a:cubicBezTo>
                    <a:cubicBezTo>
                      <a:pt x="3718" y="4538"/>
                      <a:pt x="4408" y="3721"/>
                      <a:pt x="4499" y="2699"/>
                    </a:cubicBezTo>
                    <a:cubicBezTo>
                      <a:pt x="4580" y="1779"/>
                      <a:pt x="4154" y="884"/>
                      <a:pt x="3234" y="37"/>
                    </a:cubicBezTo>
                    <a:cubicBezTo>
                      <a:pt x="3208" y="13"/>
                      <a:pt x="3174" y="1"/>
                      <a:pt x="31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70" name="Google Shape;4170;p71"/>
              <p:cNvSpPr/>
              <p:nvPr/>
            </p:nvSpPr>
            <p:spPr>
              <a:xfrm>
                <a:off x="5409925" y="3779400"/>
                <a:ext cx="595450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23818" h="1824" extrusionOk="0">
                    <a:moveTo>
                      <a:pt x="0" y="1"/>
                    </a:moveTo>
                    <a:cubicBezTo>
                      <a:pt x="1352" y="915"/>
                      <a:pt x="2770" y="1634"/>
                      <a:pt x="4409" y="1634"/>
                    </a:cubicBezTo>
                    <a:cubicBezTo>
                      <a:pt x="4653" y="1634"/>
                      <a:pt x="4903" y="1618"/>
                      <a:pt x="5158" y="1584"/>
                    </a:cubicBezTo>
                    <a:cubicBezTo>
                      <a:pt x="6328" y="1430"/>
                      <a:pt x="7304" y="1295"/>
                      <a:pt x="8324" y="1295"/>
                    </a:cubicBezTo>
                    <a:cubicBezTo>
                      <a:pt x="8939" y="1295"/>
                      <a:pt x="9571" y="1344"/>
                      <a:pt x="10271" y="1468"/>
                    </a:cubicBezTo>
                    <a:cubicBezTo>
                      <a:pt x="10588" y="1525"/>
                      <a:pt x="10895" y="1549"/>
                      <a:pt x="11196" y="1549"/>
                    </a:cubicBezTo>
                    <a:cubicBezTo>
                      <a:pt x="12316" y="1549"/>
                      <a:pt x="13345" y="1217"/>
                      <a:pt x="14478" y="1003"/>
                    </a:cubicBezTo>
                    <a:cubicBezTo>
                      <a:pt x="14847" y="934"/>
                      <a:pt x="15232" y="902"/>
                      <a:pt x="15620" y="902"/>
                    </a:cubicBezTo>
                    <a:cubicBezTo>
                      <a:pt x="16067" y="902"/>
                      <a:pt x="16518" y="945"/>
                      <a:pt x="16950" y="1024"/>
                    </a:cubicBezTo>
                    <a:cubicBezTo>
                      <a:pt x="17870" y="1195"/>
                      <a:pt x="18728" y="1799"/>
                      <a:pt x="19665" y="1822"/>
                    </a:cubicBezTo>
                    <a:cubicBezTo>
                      <a:pt x="19695" y="1823"/>
                      <a:pt x="19726" y="1824"/>
                      <a:pt x="19756" y="1824"/>
                    </a:cubicBezTo>
                    <a:cubicBezTo>
                      <a:pt x="21352" y="1824"/>
                      <a:pt x="22505" y="762"/>
                      <a:pt x="23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71" name="Google Shape;4171;p71"/>
              <p:cNvSpPr/>
              <p:nvPr/>
            </p:nvSpPr>
            <p:spPr>
              <a:xfrm>
                <a:off x="5405475" y="4070875"/>
                <a:ext cx="605575" cy="48700"/>
              </a:xfrm>
              <a:custGeom>
                <a:avLst/>
                <a:gdLst/>
                <a:ahLst/>
                <a:cxnLst/>
                <a:rect l="l" t="t" r="r" b="b"/>
                <a:pathLst>
                  <a:path w="24223" h="1948" extrusionOk="0">
                    <a:moveTo>
                      <a:pt x="19934" y="0"/>
                    </a:moveTo>
                    <a:cubicBezTo>
                      <a:pt x="19904" y="0"/>
                      <a:pt x="19873" y="1"/>
                      <a:pt x="19843" y="1"/>
                    </a:cubicBezTo>
                    <a:cubicBezTo>
                      <a:pt x="18906" y="25"/>
                      <a:pt x="18050" y="629"/>
                      <a:pt x="17128" y="799"/>
                    </a:cubicBezTo>
                    <a:cubicBezTo>
                      <a:pt x="16696" y="879"/>
                      <a:pt x="16245" y="922"/>
                      <a:pt x="15798" y="922"/>
                    </a:cubicBezTo>
                    <a:cubicBezTo>
                      <a:pt x="15410" y="922"/>
                      <a:pt x="15025" y="890"/>
                      <a:pt x="14656" y="821"/>
                    </a:cubicBezTo>
                    <a:cubicBezTo>
                      <a:pt x="13522" y="608"/>
                      <a:pt x="12493" y="275"/>
                      <a:pt x="11372" y="275"/>
                    </a:cubicBezTo>
                    <a:cubicBezTo>
                      <a:pt x="11072" y="275"/>
                      <a:pt x="10765" y="299"/>
                      <a:pt x="10449" y="355"/>
                    </a:cubicBezTo>
                    <a:cubicBezTo>
                      <a:pt x="9747" y="480"/>
                      <a:pt x="9114" y="530"/>
                      <a:pt x="8497" y="530"/>
                    </a:cubicBezTo>
                    <a:cubicBezTo>
                      <a:pt x="7478" y="530"/>
                      <a:pt x="6504" y="395"/>
                      <a:pt x="5336" y="241"/>
                    </a:cubicBezTo>
                    <a:cubicBezTo>
                      <a:pt x="5081" y="207"/>
                      <a:pt x="4832" y="191"/>
                      <a:pt x="4587" y="191"/>
                    </a:cubicBezTo>
                    <a:cubicBezTo>
                      <a:pt x="2876" y="191"/>
                      <a:pt x="1406" y="975"/>
                      <a:pt x="1" y="1948"/>
                    </a:cubicBezTo>
                    <a:lnTo>
                      <a:pt x="24223" y="1948"/>
                    </a:lnTo>
                    <a:cubicBezTo>
                      <a:pt x="22815" y="1186"/>
                      <a:pt x="21622" y="0"/>
                      <a:pt x="199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72" name="Google Shape;4172;p71"/>
              <p:cNvSpPr/>
              <p:nvPr/>
            </p:nvSpPr>
            <p:spPr>
              <a:xfrm>
                <a:off x="5400675" y="3924375"/>
                <a:ext cx="566275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22651" h="1885" extrusionOk="0">
                    <a:moveTo>
                      <a:pt x="943" y="0"/>
                    </a:moveTo>
                    <a:lnTo>
                      <a:pt x="0" y="942"/>
                    </a:lnTo>
                    <a:lnTo>
                      <a:pt x="943" y="1885"/>
                    </a:lnTo>
                    <a:lnTo>
                      <a:pt x="1885" y="942"/>
                    </a:lnTo>
                    <a:lnTo>
                      <a:pt x="943" y="0"/>
                    </a:lnTo>
                    <a:close/>
                    <a:moveTo>
                      <a:pt x="3250" y="0"/>
                    </a:moveTo>
                    <a:lnTo>
                      <a:pt x="2307" y="942"/>
                    </a:lnTo>
                    <a:lnTo>
                      <a:pt x="3250" y="1885"/>
                    </a:lnTo>
                    <a:lnTo>
                      <a:pt x="4193" y="942"/>
                    </a:lnTo>
                    <a:lnTo>
                      <a:pt x="3250" y="0"/>
                    </a:lnTo>
                    <a:close/>
                    <a:moveTo>
                      <a:pt x="5558" y="0"/>
                    </a:moveTo>
                    <a:lnTo>
                      <a:pt x="4616" y="942"/>
                    </a:lnTo>
                    <a:lnTo>
                      <a:pt x="5558" y="1885"/>
                    </a:lnTo>
                    <a:lnTo>
                      <a:pt x="6500" y="942"/>
                    </a:lnTo>
                    <a:lnTo>
                      <a:pt x="5558" y="0"/>
                    </a:lnTo>
                    <a:close/>
                    <a:moveTo>
                      <a:pt x="7865" y="0"/>
                    </a:moveTo>
                    <a:lnTo>
                      <a:pt x="6923" y="942"/>
                    </a:lnTo>
                    <a:lnTo>
                      <a:pt x="7865" y="1885"/>
                    </a:lnTo>
                    <a:lnTo>
                      <a:pt x="8808" y="942"/>
                    </a:lnTo>
                    <a:lnTo>
                      <a:pt x="7865" y="0"/>
                    </a:lnTo>
                    <a:close/>
                    <a:moveTo>
                      <a:pt x="10172" y="0"/>
                    </a:moveTo>
                    <a:lnTo>
                      <a:pt x="9229" y="942"/>
                    </a:lnTo>
                    <a:lnTo>
                      <a:pt x="10172" y="1885"/>
                    </a:lnTo>
                    <a:lnTo>
                      <a:pt x="11114" y="942"/>
                    </a:lnTo>
                    <a:lnTo>
                      <a:pt x="10172" y="0"/>
                    </a:lnTo>
                    <a:close/>
                    <a:moveTo>
                      <a:pt x="12479" y="0"/>
                    </a:moveTo>
                    <a:lnTo>
                      <a:pt x="11537" y="942"/>
                    </a:lnTo>
                    <a:lnTo>
                      <a:pt x="12479" y="1885"/>
                    </a:lnTo>
                    <a:lnTo>
                      <a:pt x="13421" y="942"/>
                    </a:lnTo>
                    <a:lnTo>
                      <a:pt x="12479" y="0"/>
                    </a:lnTo>
                    <a:close/>
                    <a:moveTo>
                      <a:pt x="14787" y="0"/>
                    </a:moveTo>
                    <a:lnTo>
                      <a:pt x="13844" y="942"/>
                    </a:lnTo>
                    <a:lnTo>
                      <a:pt x="14787" y="1885"/>
                    </a:lnTo>
                    <a:lnTo>
                      <a:pt x="15730" y="942"/>
                    </a:lnTo>
                    <a:lnTo>
                      <a:pt x="14787" y="0"/>
                    </a:lnTo>
                    <a:close/>
                    <a:moveTo>
                      <a:pt x="17094" y="0"/>
                    </a:moveTo>
                    <a:lnTo>
                      <a:pt x="16152" y="942"/>
                    </a:lnTo>
                    <a:lnTo>
                      <a:pt x="17094" y="1885"/>
                    </a:lnTo>
                    <a:lnTo>
                      <a:pt x="18037" y="942"/>
                    </a:lnTo>
                    <a:lnTo>
                      <a:pt x="17094" y="0"/>
                    </a:lnTo>
                    <a:close/>
                    <a:moveTo>
                      <a:pt x="19400" y="0"/>
                    </a:moveTo>
                    <a:lnTo>
                      <a:pt x="18458" y="942"/>
                    </a:lnTo>
                    <a:lnTo>
                      <a:pt x="19400" y="1885"/>
                    </a:lnTo>
                    <a:lnTo>
                      <a:pt x="20344" y="942"/>
                    </a:lnTo>
                    <a:lnTo>
                      <a:pt x="19400" y="0"/>
                    </a:lnTo>
                    <a:close/>
                    <a:moveTo>
                      <a:pt x="21708" y="0"/>
                    </a:moveTo>
                    <a:lnTo>
                      <a:pt x="20766" y="942"/>
                    </a:lnTo>
                    <a:lnTo>
                      <a:pt x="21708" y="1885"/>
                    </a:lnTo>
                    <a:lnTo>
                      <a:pt x="22651" y="942"/>
                    </a:lnTo>
                    <a:lnTo>
                      <a:pt x="217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73" name="Google Shape;4173;p71"/>
              <p:cNvSpPr/>
              <p:nvPr/>
            </p:nvSpPr>
            <p:spPr>
              <a:xfrm>
                <a:off x="5354050" y="3845650"/>
                <a:ext cx="670400" cy="204550"/>
              </a:xfrm>
              <a:custGeom>
                <a:avLst/>
                <a:gdLst/>
                <a:ahLst/>
                <a:cxnLst/>
                <a:rect l="l" t="t" r="r" b="b"/>
                <a:pathLst>
                  <a:path w="26816" h="8182" extrusionOk="0">
                    <a:moveTo>
                      <a:pt x="2176" y="1624"/>
                    </a:moveTo>
                    <a:lnTo>
                      <a:pt x="2176" y="1763"/>
                    </a:lnTo>
                    <a:lnTo>
                      <a:pt x="24615" y="1763"/>
                    </a:lnTo>
                    <a:lnTo>
                      <a:pt x="24615" y="1624"/>
                    </a:lnTo>
                    <a:close/>
                    <a:moveTo>
                      <a:pt x="2176" y="6546"/>
                    </a:moveTo>
                    <a:lnTo>
                      <a:pt x="2176" y="6685"/>
                    </a:lnTo>
                    <a:lnTo>
                      <a:pt x="24615" y="6685"/>
                    </a:lnTo>
                    <a:lnTo>
                      <a:pt x="24615" y="6546"/>
                    </a:lnTo>
                    <a:close/>
                    <a:moveTo>
                      <a:pt x="26038" y="139"/>
                    </a:moveTo>
                    <a:cubicBezTo>
                      <a:pt x="26071" y="477"/>
                      <a:pt x="26339" y="747"/>
                      <a:pt x="26677" y="780"/>
                    </a:cubicBezTo>
                    <a:lnTo>
                      <a:pt x="26677" y="7403"/>
                    </a:lnTo>
                    <a:cubicBezTo>
                      <a:pt x="26339" y="7437"/>
                      <a:pt x="26071" y="7705"/>
                      <a:pt x="26038" y="8043"/>
                    </a:cubicBezTo>
                    <a:lnTo>
                      <a:pt x="780" y="8043"/>
                    </a:lnTo>
                    <a:cubicBezTo>
                      <a:pt x="746" y="7705"/>
                      <a:pt x="477" y="7437"/>
                      <a:pt x="139" y="7403"/>
                    </a:cubicBezTo>
                    <a:lnTo>
                      <a:pt x="139" y="780"/>
                    </a:lnTo>
                    <a:cubicBezTo>
                      <a:pt x="476" y="748"/>
                      <a:pt x="746" y="477"/>
                      <a:pt x="778" y="139"/>
                    </a:cubicBezTo>
                    <a:close/>
                    <a:moveTo>
                      <a:pt x="643" y="0"/>
                    </a:moveTo>
                    <a:lnTo>
                      <a:pt x="643" y="70"/>
                    </a:lnTo>
                    <a:cubicBezTo>
                      <a:pt x="643" y="386"/>
                      <a:pt x="386" y="643"/>
                      <a:pt x="70" y="643"/>
                    </a:cubicBezTo>
                    <a:lnTo>
                      <a:pt x="0" y="643"/>
                    </a:lnTo>
                    <a:lnTo>
                      <a:pt x="0" y="7539"/>
                    </a:lnTo>
                    <a:lnTo>
                      <a:pt x="70" y="7539"/>
                    </a:lnTo>
                    <a:cubicBezTo>
                      <a:pt x="386" y="7539"/>
                      <a:pt x="643" y="7794"/>
                      <a:pt x="643" y="8112"/>
                    </a:cubicBezTo>
                    <a:lnTo>
                      <a:pt x="643" y="8181"/>
                    </a:lnTo>
                    <a:lnTo>
                      <a:pt x="26173" y="8181"/>
                    </a:lnTo>
                    <a:lnTo>
                      <a:pt x="26173" y="8112"/>
                    </a:lnTo>
                    <a:cubicBezTo>
                      <a:pt x="26173" y="7795"/>
                      <a:pt x="26429" y="7539"/>
                      <a:pt x="26746" y="7539"/>
                    </a:cubicBezTo>
                    <a:lnTo>
                      <a:pt x="26815" y="7539"/>
                    </a:lnTo>
                    <a:lnTo>
                      <a:pt x="26815" y="643"/>
                    </a:lnTo>
                    <a:lnTo>
                      <a:pt x="26746" y="643"/>
                    </a:lnTo>
                    <a:cubicBezTo>
                      <a:pt x="26429" y="643"/>
                      <a:pt x="26173" y="386"/>
                      <a:pt x="26173" y="70"/>
                    </a:cubicBezTo>
                    <a:lnTo>
                      <a:pt x="261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42"/>
          <p:cNvSpPr/>
          <p:nvPr/>
        </p:nvSpPr>
        <p:spPr>
          <a:xfrm>
            <a:off x="6106433" y="6317267"/>
            <a:ext cx="5335923" cy="258892"/>
          </a:xfrm>
          <a:custGeom>
            <a:avLst/>
            <a:gdLst/>
            <a:ahLst/>
            <a:cxnLst/>
            <a:rect l="l" t="t" r="r" b="b"/>
            <a:pathLst>
              <a:path w="72925" h="4816" extrusionOk="0">
                <a:moveTo>
                  <a:pt x="36463" y="0"/>
                </a:moveTo>
                <a:cubicBezTo>
                  <a:pt x="26791" y="0"/>
                  <a:pt x="17517" y="254"/>
                  <a:pt x="10679" y="705"/>
                </a:cubicBezTo>
                <a:cubicBezTo>
                  <a:pt x="3842" y="1157"/>
                  <a:pt x="1" y="1769"/>
                  <a:pt x="1" y="2408"/>
                </a:cubicBezTo>
                <a:cubicBezTo>
                  <a:pt x="1" y="3047"/>
                  <a:pt x="3842" y="3659"/>
                  <a:pt x="10679" y="4111"/>
                </a:cubicBezTo>
                <a:cubicBezTo>
                  <a:pt x="17517" y="4562"/>
                  <a:pt x="26791" y="4816"/>
                  <a:pt x="36463" y="4816"/>
                </a:cubicBezTo>
                <a:cubicBezTo>
                  <a:pt x="46133" y="4816"/>
                  <a:pt x="55407" y="4562"/>
                  <a:pt x="62245" y="4111"/>
                </a:cubicBezTo>
                <a:cubicBezTo>
                  <a:pt x="69082" y="3659"/>
                  <a:pt x="72924" y="3047"/>
                  <a:pt x="72924" y="2408"/>
                </a:cubicBezTo>
                <a:cubicBezTo>
                  <a:pt x="72924" y="1769"/>
                  <a:pt x="69082" y="1157"/>
                  <a:pt x="62245" y="705"/>
                </a:cubicBezTo>
                <a:cubicBezTo>
                  <a:pt x="55407" y="254"/>
                  <a:pt x="46133" y="0"/>
                  <a:pt x="36463" y="0"/>
                </a:cubicBezTo>
                <a:close/>
              </a:path>
            </a:pathLst>
          </a:custGeom>
          <a:solidFill>
            <a:srgbClr val="233766">
              <a:alpha val="3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37" name="Google Shape;2537;p42"/>
          <p:cNvSpPr txBox="1">
            <a:spLocks noGrp="1"/>
          </p:cNvSpPr>
          <p:nvPr>
            <p:ph type="title"/>
          </p:nvPr>
        </p:nvSpPr>
        <p:spPr>
          <a:xfrm>
            <a:off x="960001" y="435743"/>
            <a:ext cx="4920800" cy="14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Introduction</a:t>
            </a:r>
            <a:endParaRPr dirty="0"/>
          </a:p>
        </p:txBody>
      </p:sp>
      <p:sp>
        <p:nvSpPr>
          <p:cNvPr id="2538" name="Google Shape;2538;p42"/>
          <p:cNvSpPr txBox="1">
            <a:spLocks noGrp="1"/>
          </p:cNvSpPr>
          <p:nvPr>
            <p:ph type="subTitle" idx="1"/>
          </p:nvPr>
        </p:nvSpPr>
        <p:spPr>
          <a:xfrm>
            <a:off x="409075" y="1589649"/>
            <a:ext cx="5471726" cy="483260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2000" b="0" i="0" u="none" strike="noStrike" dirty="0">
                <a:solidFill>
                  <a:srgbClr val="172B4D"/>
                </a:solidFill>
                <a:effectLst/>
                <a:latin typeface="Open Sans" panose="020B0606030504020204" pitchFamily="34" charset="0"/>
              </a:rPr>
              <a:t>The difficulties that bookstores face in today’s digital landscape include managing extensive inventory, addressing diverse customer preferences, and meeting the growing demand for efficient online services. 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2000" b="0" i="0" u="none" strike="noStrike" dirty="0">
                <a:solidFill>
                  <a:srgbClr val="172B4D"/>
                </a:solidFill>
                <a:effectLst/>
                <a:latin typeface="Open Sans" panose="020B0606030504020204" pitchFamily="34" charset="0"/>
              </a:rPr>
              <a:t>Streamlining operations, improving customer experiences, and promoting business growth all rely on a robust database system. 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2000" b="0" i="0" u="none" strike="noStrike" dirty="0">
                <a:solidFill>
                  <a:srgbClr val="172B4D"/>
                </a:solidFill>
                <a:effectLst/>
                <a:latin typeface="Open Sans" panose="020B0606030504020204" pitchFamily="34" charset="0"/>
              </a:rPr>
              <a:t>The main goal of this project is to create and develop a thorough database for bookstores that caters to both physical and online retailers. </a:t>
            </a:r>
          </a:p>
        </p:txBody>
      </p:sp>
      <p:grpSp>
        <p:nvGrpSpPr>
          <p:cNvPr id="2539" name="Google Shape;2539;p42"/>
          <p:cNvGrpSpPr/>
          <p:nvPr/>
        </p:nvGrpSpPr>
        <p:grpSpPr>
          <a:xfrm>
            <a:off x="5532517" y="3577434"/>
            <a:ext cx="2231119" cy="2959421"/>
            <a:chOff x="4149387" y="2683075"/>
            <a:chExt cx="1673339" cy="2219566"/>
          </a:xfrm>
        </p:grpSpPr>
        <p:sp>
          <p:nvSpPr>
            <p:cNvPr id="2540" name="Google Shape;2540;p42"/>
            <p:cNvSpPr/>
            <p:nvPr/>
          </p:nvSpPr>
          <p:spPr>
            <a:xfrm rot="-1429652" flipH="1">
              <a:off x="4356512" y="3746817"/>
              <a:ext cx="430991" cy="1116342"/>
            </a:xfrm>
            <a:custGeom>
              <a:avLst/>
              <a:gdLst/>
              <a:ahLst/>
              <a:cxnLst/>
              <a:rect l="l" t="t" r="r" b="b"/>
              <a:pathLst>
                <a:path w="17239" h="44652" extrusionOk="0">
                  <a:moveTo>
                    <a:pt x="2289" y="0"/>
                  </a:moveTo>
                  <a:lnTo>
                    <a:pt x="2289" y="0"/>
                  </a:lnTo>
                  <a:cubicBezTo>
                    <a:pt x="1923" y="6332"/>
                    <a:pt x="6177" y="8597"/>
                    <a:pt x="7384" y="9111"/>
                  </a:cubicBezTo>
                  <a:cubicBezTo>
                    <a:pt x="7832" y="10134"/>
                    <a:pt x="8223" y="11159"/>
                    <a:pt x="8558" y="12188"/>
                  </a:cubicBezTo>
                  <a:cubicBezTo>
                    <a:pt x="7693" y="10704"/>
                    <a:pt x="5979" y="9040"/>
                    <a:pt x="2647" y="9040"/>
                  </a:cubicBezTo>
                  <a:cubicBezTo>
                    <a:pt x="1859" y="9040"/>
                    <a:pt x="980" y="9133"/>
                    <a:pt x="0" y="9344"/>
                  </a:cubicBezTo>
                  <a:cubicBezTo>
                    <a:pt x="2399" y="13895"/>
                    <a:pt x="6017" y="14585"/>
                    <a:pt x="7992" y="14585"/>
                  </a:cubicBezTo>
                  <a:cubicBezTo>
                    <a:pt x="8558" y="14585"/>
                    <a:pt x="8989" y="14528"/>
                    <a:pt x="9217" y="14489"/>
                  </a:cubicBezTo>
                  <a:cubicBezTo>
                    <a:pt x="9745" y="16630"/>
                    <a:pt x="10031" y="18776"/>
                    <a:pt x="10078" y="20924"/>
                  </a:cubicBezTo>
                  <a:cubicBezTo>
                    <a:pt x="9600" y="18986"/>
                    <a:pt x="7992" y="15876"/>
                    <a:pt x="2599" y="15876"/>
                  </a:cubicBezTo>
                  <a:cubicBezTo>
                    <a:pt x="2345" y="15876"/>
                    <a:pt x="2082" y="15883"/>
                    <a:pt x="1811" y="15897"/>
                  </a:cubicBezTo>
                  <a:cubicBezTo>
                    <a:pt x="3907" y="22107"/>
                    <a:pt x="8956" y="22442"/>
                    <a:pt x="10064" y="22442"/>
                  </a:cubicBezTo>
                  <a:cubicBezTo>
                    <a:pt x="10067" y="22442"/>
                    <a:pt x="10071" y="22442"/>
                    <a:pt x="10074" y="22442"/>
                  </a:cubicBezTo>
                  <a:lnTo>
                    <a:pt x="10074" y="22442"/>
                  </a:lnTo>
                  <a:cubicBezTo>
                    <a:pt x="10011" y="24570"/>
                    <a:pt x="9710" y="26700"/>
                    <a:pt x="9178" y="28825"/>
                  </a:cubicBezTo>
                  <a:cubicBezTo>
                    <a:pt x="9266" y="27011"/>
                    <a:pt x="8773" y="22512"/>
                    <a:pt x="1970" y="21605"/>
                  </a:cubicBezTo>
                  <a:lnTo>
                    <a:pt x="1970" y="21605"/>
                  </a:lnTo>
                  <a:cubicBezTo>
                    <a:pt x="2922" y="28330"/>
                    <a:pt x="8145" y="29437"/>
                    <a:pt x="8982" y="29572"/>
                  </a:cubicBezTo>
                  <a:cubicBezTo>
                    <a:pt x="8828" y="30127"/>
                    <a:pt x="8660" y="30683"/>
                    <a:pt x="8472" y="31237"/>
                  </a:cubicBezTo>
                  <a:cubicBezTo>
                    <a:pt x="6995" y="35655"/>
                    <a:pt x="4538" y="39884"/>
                    <a:pt x="1172" y="43808"/>
                  </a:cubicBezTo>
                  <a:cubicBezTo>
                    <a:pt x="743" y="44309"/>
                    <a:pt x="685" y="44372"/>
                    <a:pt x="798" y="44544"/>
                  </a:cubicBezTo>
                  <a:cubicBezTo>
                    <a:pt x="800" y="44548"/>
                    <a:pt x="804" y="44550"/>
                    <a:pt x="806" y="44554"/>
                  </a:cubicBezTo>
                  <a:cubicBezTo>
                    <a:pt x="853" y="44618"/>
                    <a:pt x="926" y="44652"/>
                    <a:pt x="1000" y="44652"/>
                  </a:cubicBezTo>
                  <a:cubicBezTo>
                    <a:pt x="1047" y="44652"/>
                    <a:pt x="1093" y="44639"/>
                    <a:pt x="1136" y="44612"/>
                  </a:cubicBezTo>
                  <a:cubicBezTo>
                    <a:pt x="1183" y="44581"/>
                    <a:pt x="1213" y="44540"/>
                    <a:pt x="1230" y="44493"/>
                  </a:cubicBezTo>
                  <a:cubicBezTo>
                    <a:pt x="1275" y="44434"/>
                    <a:pt x="1404" y="44282"/>
                    <a:pt x="1543" y="44121"/>
                  </a:cubicBezTo>
                  <a:cubicBezTo>
                    <a:pt x="4951" y="40149"/>
                    <a:pt x="7439" y="35865"/>
                    <a:pt x="8937" y="31391"/>
                  </a:cubicBezTo>
                  <a:cubicBezTo>
                    <a:pt x="9096" y="30910"/>
                    <a:pt x="9246" y="30427"/>
                    <a:pt x="9383" y="29946"/>
                  </a:cubicBezTo>
                  <a:cubicBezTo>
                    <a:pt x="9486" y="29953"/>
                    <a:pt x="9615" y="29958"/>
                    <a:pt x="9765" y="29958"/>
                  </a:cubicBezTo>
                  <a:cubicBezTo>
                    <a:pt x="11508" y="29958"/>
                    <a:pt x="16140" y="29299"/>
                    <a:pt x="16633" y="22315"/>
                  </a:cubicBezTo>
                  <a:lnTo>
                    <a:pt x="16633" y="22315"/>
                  </a:lnTo>
                  <a:cubicBezTo>
                    <a:pt x="12971" y="23066"/>
                    <a:pt x="11089" y="25006"/>
                    <a:pt x="10123" y="26736"/>
                  </a:cubicBezTo>
                  <a:cubicBezTo>
                    <a:pt x="10354" y="25405"/>
                    <a:pt x="10502" y="24075"/>
                    <a:pt x="10553" y="22741"/>
                  </a:cubicBezTo>
                  <a:cubicBezTo>
                    <a:pt x="11684" y="22618"/>
                    <a:pt x="17239" y="21622"/>
                    <a:pt x="16355" y="13900"/>
                  </a:cubicBezTo>
                  <a:lnTo>
                    <a:pt x="16355" y="13900"/>
                  </a:lnTo>
                  <a:cubicBezTo>
                    <a:pt x="12398" y="15514"/>
                    <a:pt x="11013" y="18225"/>
                    <a:pt x="10545" y="20224"/>
                  </a:cubicBezTo>
                  <a:cubicBezTo>
                    <a:pt x="10461" y="18381"/>
                    <a:pt x="10203" y="16537"/>
                    <a:pt x="9769" y="14700"/>
                  </a:cubicBezTo>
                  <a:cubicBezTo>
                    <a:pt x="10974" y="14356"/>
                    <a:pt x="16110" y="12433"/>
                    <a:pt x="14043" y="5064"/>
                  </a:cubicBezTo>
                  <a:lnTo>
                    <a:pt x="14043" y="5064"/>
                  </a:lnTo>
                  <a:cubicBezTo>
                    <a:pt x="9980" y="7537"/>
                    <a:pt x="9276" y="10850"/>
                    <a:pt x="9289" y="12894"/>
                  </a:cubicBezTo>
                  <a:cubicBezTo>
                    <a:pt x="8892" y="11558"/>
                    <a:pt x="8401" y="10226"/>
                    <a:pt x="7822" y="8896"/>
                  </a:cubicBezTo>
                  <a:cubicBezTo>
                    <a:pt x="8253" y="7537"/>
                    <a:pt x="9340" y="2429"/>
                    <a:pt x="22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2541" name="Google Shape;2541;p42"/>
            <p:cNvGrpSpPr/>
            <p:nvPr/>
          </p:nvGrpSpPr>
          <p:grpSpPr>
            <a:xfrm>
              <a:off x="5277358" y="2683075"/>
              <a:ext cx="545368" cy="2135575"/>
              <a:chOff x="1877900" y="2091175"/>
              <a:chExt cx="292000" cy="1143425"/>
            </a:xfrm>
          </p:grpSpPr>
          <p:sp>
            <p:nvSpPr>
              <p:cNvPr id="2542" name="Google Shape;2542;p42"/>
              <p:cNvSpPr/>
              <p:nvPr/>
            </p:nvSpPr>
            <p:spPr>
              <a:xfrm>
                <a:off x="1877900" y="2091175"/>
                <a:ext cx="291975" cy="11434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5737" extrusionOk="0">
                    <a:moveTo>
                      <a:pt x="1" y="1"/>
                    </a:moveTo>
                    <a:lnTo>
                      <a:pt x="1" y="45737"/>
                    </a:lnTo>
                    <a:lnTo>
                      <a:pt x="11678" y="45737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43" name="Google Shape;2543;p42"/>
              <p:cNvSpPr/>
              <p:nvPr/>
            </p:nvSpPr>
            <p:spPr>
              <a:xfrm>
                <a:off x="1877900" y="2165650"/>
                <a:ext cx="291950" cy="126100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5044" extrusionOk="0">
                    <a:moveTo>
                      <a:pt x="1" y="0"/>
                    </a:moveTo>
                    <a:lnTo>
                      <a:pt x="1" y="2312"/>
                    </a:lnTo>
                    <a:lnTo>
                      <a:pt x="1626" y="2312"/>
                    </a:lnTo>
                    <a:cubicBezTo>
                      <a:pt x="1223" y="2644"/>
                      <a:pt x="992" y="3029"/>
                      <a:pt x="992" y="3440"/>
                    </a:cubicBezTo>
                    <a:cubicBezTo>
                      <a:pt x="992" y="3861"/>
                      <a:pt x="1233" y="4001"/>
                      <a:pt x="1654" y="4001"/>
                    </a:cubicBezTo>
                    <a:cubicBezTo>
                      <a:pt x="2290" y="4001"/>
                      <a:pt x="3338" y="3680"/>
                      <a:pt x="4583" y="3525"/>
                    </a:cubicBezTo>
                    <a:lnTo>
                      <a:pt x="4583" y="3525"/>
                    </a:lnTo>
                    <a:cubicBezTo>
                      <a:pt x="4493" y="3926"/>
                      <a:pt x="4609" y="4351"/>
                      <a:pt x="4947" y="4670"/>
                    </a:cubicBezTo>
                    <a:cubicBezTo>
                      <a:pt x="5212" y="4919"/>
                      <a:pt x="5585" y="5043"/>
                      <a:pt x="5953" y="5043"/>
                    </a:cubicBezTo>
                    <a:cubicBezTo>
                      <a:pt x="6098" y="5043"/>
                      <a:pt x="6242" y="5024"/>
                      <a:pt x="6379" y="4986"/>
                    </a:cubicBezTo>
                    <a:cubicBezTo>
                      <a:pt x="7006" y="4809"/>
                      <a:pt x="7344" y="4158"/>
                      <a:pt x="7241" y="3544"/>
                    </a:cubicBezTo>
                    <a:lnTo>
                      <a:pt x="7241" y="3544"/>
                    </a:lnTo>
                    <a:cubicBezTo>
                      <a:pt x="8422" y="3705"/>
                      <a:pt x="9413" y="4002"/>
                      <a:pt x="10025" y="4002"/>
                    </a:cubicBezTo>
                    <a:cubicBezTo>
                      <a:pt x="10445" y="4002"/>
                      <a:pt x="10686" y="3862"/>
                      <a:pt x="10686" y="3441"/>
                    </a:cubicBezTo>
                    <a:cubicBezTo>
                      <a:pt x="10686" y="3030"/>
                      <a:pt x="10455" y="2645"/>
                      <a:pt x="10053" y="2313"/>
                    </a:cubicBezTo>
                    <a:lnTo>
                      <a:pt x="11677" y="2313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44" name="Google Shape;2544;p42"/>
              <p:cNvSpPr/>
              <p:nvPr/>
            </p:nvSpPr>
            <p:spPr>
              <a:xfrm>
                <a:off x="1913025" y="2306750"/>
                <a:ext cx="221800" cy="712250"/>
              </a:xfrm>
              <a:custGeom>
                <a:avLst/>
                <a:gdLst/>
                <a:ahLst/>
                <a:cxnLst/>
                <a:rect l="l" t="t" r="r" b="b"/>
                <a:pathLst>
                  <a:path w="8872" h="28490" extrusionOk="0">
                    <a:moveTo>
                      <a:pt x="253" y="0"/>
                    </a:moveTo>
                    <a:cubicBezTo>
                      <a:pt x="253" y="139"/>
                      <a:pt x="140" y="253"/>
                      <a:pt x="0" y="253"/>
                    </a:cubicBezTo>
                    <a:lnTo>
                      <a:pt x="0" y="28237"/>
                    </a:lnTo>
                    <a:cubicBezTo>
                      <a:pt x="139" y="28237"/>
                      <a:pt x="253" y="28349"/>
                      <a:pt x="253" y="28490"/>
                    </a:cubicBezTo>
                    <a:lnTo>
                      <a:pt x="8618" y="28490"/>
                    </a:lnTo>
                    <a:cubicBezTo>
                      <a:pt x="8618" y="28350"/>
                      <a:pt x="8731" y="28237"/>
                      <a:pt x="8869" y="28237"/>
                    </a:cubicBezTo>
                    <a:cubicBezTo>
                      <a:pt x="8870" y="28237"/>
                      <a:pt x="8871" y="28237"/>
                      <a:pt x="8871" y="28237"/>
                    </a:cubicBezTo>
                    <a:lnTo>
                      <a:pt x="8871" y="253"/>
                    </a:lnTo>
                    <a:cubicBezTo>
                      <a:pt x="8732" y="253"/>
                      <a:pt x="8618" y="141"/>
                      <a:pt x="86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45" name="Google Shape;2545;p42"/>
              <p:cNvSpPr/>
              <p:nvPr/>
            </p:nvSpPr>
            <p:spPr>
              <a:xfrm>
                <a:off x="1936250" y="2329400"/>
                <a:ext cx="175325" cy="666900"/>
              </a:xfrm>
              <a:custGeom>
                <a:avLst/>
                <a:gdLst/>
                <a:ahLst/>
                <a:cxnLst/>
                <a:rect l="l" t="t" r="r" b="b"/>
                <a:pathLst>
                  <a:path w="7013" h="26676" extrusionOk="0">
                    <a:moveTo>
                      <a:pt x="253" y="0"/>
                    </a:moveTo>
                    <a:cubicBezTo>
                      <a:pt x="253" y="140"/>
                      <a:pt x="141" y="254"/>
                      <a:pt x="1" y="254"/>
                    </a:cubicBezTo>
                    <a:lnTo>
                      <a:pt x="1" y="26423"/>
                    </a:lnTo>
                    <a:cubicBezTo>
                      <a:pt x="140" y="26423"/>
                      <a:pt x="253" y="26535"/>
                      <a:pt x="253" y="26676"/>
                    </a:cubicBezTo>
                    <a:lnTo>
                      <a:pt x="6760" y="26676"/>
                    </a:lnTo>
                    <a:cubicBezTo>
                      <a:pt x="6760" y="26535"/>
                      <a:pt x="6874" y="26423"/>
                      <a:pt x="7013" y="26423"/>
                    </a:cubicBezTo>
                    <a:lnTo>
                      <a:pt x="7013" y="254"/>
                    </a:lnTo>
                    <a:cubicBezTo>
                      <a:pt x="6874" y="254"/>
                      <a:pt x="6760" y="142"/>
                      <a:pt x="67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46" name="Google Shape;2546;p42"/>
              <p:cNvSpPr/>
              <p:nvPr/>
            </p:nvSpPr>
            <p:spPr>
              <a:xfrm>
                <a:off x="1877900" y="2122725"/>
                <a:ext cx="2919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605" extrusionOk="0">
                    <a:moveTo>
                      <a:pt x="1" y="1"/>
                    </a:moveTo>
                    <a:lnTo>
                      <a:pt x="1" y="605"/>
                    </a:lnTo>
                    <a:lnTo>
                      <a:pt x="11678" y="605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47" name="Google Shape;2547;p42"/>
              <p:cNvSpPr/>
              <p:nvPr/>
            </p:nvSpPr>
            <p:spPr>
              <a:xfrm>
                <a:off x="1877900" y="3191525"/>
                <a:ext cx="2919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605" extrusionOk="0">
                    <a:moveTo>
                      <a:pt x="1" y="1"/>
                    </a:moveTo>
                    <a:lnTo>
                      <a:pt x="1" y="605"/>
                    </a:lnTo>
                    <a:lnTo>
                      <a:pt x="11678" y="605"/>
                    </a:lnTo>
                    <a:lnTo>
                      <a:pt x="116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48" name="Google Shape;2548;p42"/>
              <p:cNvSpPr/>
              <p:nvPr/>
            </p:nvSpPr>
            <p:spPr>
              <a:xfrm>
                <a:off x="2000150" y="2379625"/>
                <a:ext cx="47500" cy="57032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22813" extrusionOk="0">
                    <a:moveTo>
                      <a:pt x="950" y="0"/>
                    </a:moveTo>
                    <a:lnTo>
                      <a:pt x="1" y="950"/>
                    </a:lnTo>
                    <a:lnTo>
                      <a:pt x="950" y="1899"/>
                    </a:lnTo>
                    <a:lnTo>
                      <a:pt x="1899" y="950"/>
                    </a:lnTo>
                    <a:lnTo>
                      <a:pt x="950" y="0"/>
                    </a:lnTo>
                    <a:close/>
                    <a:moveTo>
                      <a:pt x="950" y="2324"/>
                    </a:moveTo>
                    <a:lnTo>
                      <a:pt x="1" y="3273"/>
                    </a:lnTo>
                    <a:lnTo>
                      <a:pt x="950" y="4223"/>
                    </a:lnTo>
                    <a:lnTo>
                      <a:pt x="1899" y="3273"/>
                    </a:lnTo>
                    <a:lnTo>
                      <a:pt x="950" y="2324"/>
                    </a:lnTo>
                    <a:close/>
                    <a:moveTo>
                      <a:pt x="950" y="4647"/>
                    </a:moveTo>
                    <a:lnTo>
                      <a:pt x="1" y="5597"/>
                    </a:lnTo>
                    <a:lnTo>
                      <a:pt x="950" y="6546"/>
                    </a:lnTo>
                    <a:lnTo>
                      <a:pt x="1899" y="5597"/>
                    </a:lnTo>
                    <a:lnTo>
                      <a:pt x="950" y="4647"/>
                    </a:lnTo>
                    <a:close/>
                    <a:moveTo>
                      <a:pt x="950" y="6971"/>
                    </a:moveTo>
                    <a:lnTo>
                      <a:pt x="1" y="7920"/>
                    </a:lnTo>
                    <a:lnTo>
                      <a:pt x="950" y="8870"/>
                    </a:lnTo>
                    <a:lnTo>
                      <a:pt x="1899" y="7920"/>
                    </a:lnTo>
                    <a:lnTo>
                      <a:pt x="950" y="6971"/>
                    </a:lnTo>
                    <a:close/>
                    <a:moveTo>
                      <a:pt x="950" y="9296"/>
                    </a:moveTo>
                    <a:lnTo>
                      <a:pt x="1" y="10245"/>
                    </a:lnTo>
                    <a:lnTo>
                      <a:pt x="950" y="11194"/>
                    </a:lnTo>
                    <a:lnTo>
                      <a:pt x="1899" y="10245"/>
                    </a:lnTo>
                    <a:lnTo>
                      <a:pt x="950" y="9296"/>
                    </a:lnTo>
                    <a:close/>
                    <a:moveTo>
                      <a:pt x="950" y="11620"/>
                    </a:moveTo>
                    <a:lnTo>
                      <a:pt x="1" y="12569"/>
                    </a:lnTo>
                    <a:lnTo>
                      <a:pt x="950" y="13518"/>
                    </a:lnTo>
                    <a:lnTo>
                      <a:pt x="1899" y="12569"/>
                    </a:lnTo>
                    <a:lnTo>
                      <a:pt x="950" y="11620"/>
                    </a:lnTo>
                    <a:close/>
                    <a:moveTo>
                      <a:pt x="950" y="13943"/>
                    </a:moveTo>
                    <a:lnTo>
                      <a:pt x="1" y="14893"/>
                    </a:lnTo>
                    <a:lnTo>
                      <a:pt x="950" y="15841"/>
                    </a:lnTo>
                    <a:lnTo>
                      <a:pt x="1899" y="14893"/>
                    </a:lnTo>
                    <a:lnTo>
                      <a:pt x="950" y="13943"/>
                    </a:lnTo>
                    <a:close/>
                    <a:moveTo>
                      <a:pt x="950" y="16267"/>
                    </a:moveTo>
                    <a:lnTo>
                      <a:pt x="1" y="17216"/>
                    </a:lnTo>
                    <a:lnTo>
                      <a:pt x="950" y="18166"/>
                    </a:lnTo>
                    <a:lnTo>
                      <a:pt x="1899" y="17216"/>
                    </a:lnTo>
                    <a:lnTo>
                      <a:pt x="950" y="16267"/>
                    </a:lnTo>
                    <a:close/>
                    <a:moveTo>
                      <a:pt x="950" y="18590"/>
                    </a:moveTo>
                    <a:lnTo>
                      <a:pt x="1" y="19540"/>
                    </a:lnTo>
                    <a:lnTo>
                      <a:pt x="950" y="20489"/>
                    </a:lnTo>
                    <a:lnTo>
                      <a:pt x="1899" y="19540"/>
                    </a:lnTo>
                    <a:lnTo>
                      <a:pt x="950" y="18590"/>
                    </a:lnTo>
                    <a:close/>
                    <a:moveTo>
                      <a:pt x="950" y="20914"/>
                    </a:moveTo>
                    <a:lnTo>
                      <a:pt x="1" y="21863"/>
                    </a:lnTo>
                    <a:lnTo>
                      <a:pt x="950" y="22813"/>
                    </a:lnTo>
                    <a:lnTo>
                      <a:pt x="1899" y="21863"/>
                    </a:lnTo>
                    <a:lnTo>
                      <a:pt x="950" y="209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49" name="Google Shape;2549;p42"/>
              <p:cNvSpPr/>
              <p:nvPr/>
            </p:nvSpPr>
            <p:spPr>
              <a:xfrm>
                <a:off x="1877975" y="3031100"/>
                <a:ext cx="29192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5304" extrusionOk="0">
                    <a:moveTo>
                      <a:pt x="5948" y="0"/>
                    </a:moveTo>
                    <a:cubicBezTo>
                      <a:pt x="5581" y="0"/>
                      <a:pt x="5210" y="124"/>
                      <a:pt x="4945" y="374"/>
                    </a:cubicBezTo>
                    <a:cubicBezTo>
                      <a:pt x="4530" y="766"/>
                      <a:pt x="4445" y="1321"/>
                      <a:pt x="4672" y="1792"/>
                    </a:cubicBezTo>
                    <a:cubicBezTo>
                      <a:pt x="3387" y="1640"/>
                      <a:pt x="2304" y="1303"/>
                      <a:pt x="1652" y="1303"/>
                    </a:cubicBezTo>
                    <a:cubicBezTo>
                      <a:pt x="1232" y="1303"/>
                      <a:pt x="990" y="1443"/>
                      <a:pt x="990" y="1863"/>
                    </a:cubicBezTo>
                    <a:cubicBezTo>
                      <a:pt x="990" y="2274"/>
                      <a:pt x="1221" y="2659"/>
                      <a:pt x="1624" y="2992"/>
                    </a:cubicBezTo>
                    <a:lnTo>
                      <a:pt x="0" y="2992"/>
                    </a:lnTo>
                    <a:lnTo>
                      <a:pt x="0" y="5303"/>
                    </a:lnTo>
                    <a:lnTo>
                      <a:pt x="11677" y="5303"/>
                    </a:lnTo>
                    <a:lnTo>
                      <a:pt x="11677" y="2992"/>
                    </a:lnTo>
                    <a:lnTo>
                      <a:pt x="10052" y="2992"/>
                    </a:lnTo>
                    <a:cubicBezTo>
                      <a:pt x="10453" y="2659"/>
                      <a:pt x="10684" y="2275"/>
                      <a:pt x="10684" y="1865"/>
                    </a:cubicBezTo>
                    <a:cubicBezTo>
                      <a:pt x="10684" y="1444"/>
                      <a:pt x="10442" y="1304"/>
                      <a:pt x="10021" y="1304"/>
                    </a:cubicBezTo>
                    <a:cubicBezTo>
                      <a:pt x="9396" y="1304"/>
                      <a:pt x="8377" y="1612"/>
                      <a:pt x="7163" y="1771"/>
                    </a:cubicBezTo>
                    <a:cubicBezTo>
                      <a:pt x="7437" y="1092"/>
                      <a:pt x="7098" y="262"/>
                      <a:pt x="6377" y="59"/>
                    </a:cubicBezTo>
                    <a:cubicBezTo>
                      <a:pt x="6239" y="20"/>
                      <a:pt x="6094" y="0"/>
                      <a:pt x="59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50" name="Google Shape;2550;p42"/>
              <p:cNvSpPr/>
              <p:nvPr/>
            </p:nvSpPr>
            <p:spPr>
              <a:xfrm>
                <a:off x="1900100" y="3121950"/>
                <a:ext cx="255000" cy="25750"/>
              </a:xfrm>
              <a:custGeom>
                <a:avLst/>
                <a:gdLst/>
                <a:ahLst/>
                <a:cxnLst/>
                <a:rect l="l" t="t" r="r" b="b"/>
                <a:pathLst>
                  <a:path w="10200" h="1030" extrusionOk="0">
                    <a:moveTo>
                      <a:pt x="592" y="1"/>
                    </a:moveTo>
                    <a:cubicBezTo>
                      <a:pt x="370" y="1"/>
                      <a:pt x="153" y="148"/>
                      <a:pt x="83" y="358"/>
                    </a:cubicBezTo>
                    <a:cubicBezTo>
                      <a:pt x="1" y="602"/>
                      <a:pt x="181" y="914"/>
                      <a:pt x="416" y="1000"/>
                    </a:cubicBezTo>
                    <a:cubicBezTo>
                      <a:pt x="471" y="1020"/>
                      <a:pt x="530" y="1030"/>
                      <a:pt x="589" y="1030"/>
                    </a:cubicBezTo>
                    <a:cubicBezTo>
                      <a:pt x="844" y="1030"/>
                      <a:pt x="1101" y="850"/>
                      <a:pt x="1107" y="581"/>
                    </a:cubicBezTo>
                    <a:cubicBezTo>
                      <a:pt x="1112" y="298"/>
                      <a:pt x="944" y="36"/>
                      <a:pt x="647" y="4"/>
                    </a:cubicBezTo>
                    <a:cubicBezTo>
                      <a:pt x="628" y="2"/>
                      <a:pt x="610" y="1"/>
                      <a:pt x="592" y="1"/>
                    </a:cubicBezTo>
                    <a:close/>
                    <a:moveTo>
                      <a:pt x="2865" y="1"/>
                    </a:moveTo>
                    <a:cubicBezTo>
                      <a:pt x="2642" y="1"/>
                      <a:pt x="2426" y="148"/>
                      <a:pt x="2356" y="358"/>
                    </a:cubicBezTo>
                    <a:cubicBezTo>
                      <a:pt x="2273" y="602"/>
                      <a:pt x="2453" y="914"/>
                      <a:pt x="2688" y="1000"/>
                    </a:cubicBezTo>
                    <a:cubicBezTo>
                      <a:pt x="2744" y="1020"/>
                      <a:pt x="2803" y="1030"/>
                      <a:pt x="2862" y="1030"/>
                    </a:cubicBezTo>
                    <a:cubicBezTo>
                      <a:pt x="3116" y="1030"/>
                      <a:pt x="3373" y="850"/>
                      <a:pt x="3378" y="581"/>
                    </a:cubicBezTo>
                    <a:cubicBezTo>
                      <a:pt x="3384" y="298"/>
                      <a:pt x="3217" y="36"/>
                      <a:pt x="2919" y="4"/>
                    </a:cubicBezTo>
                    <a:cubicBezTo>
                      <a:pt x="2901" y="2"/>
                      <a:pt x="2883" y="1"/>
                      <a:pt x="2865" y="1"/>
                    </a:cubicBezTo>
                    <a:close/>
                    <a:moveTo>
                      <a:pt x="5137" y="1"/>
                    </a:moveTo>
                    <a:cubicBezTo>
                      <a:pt x="4914" y="1"/>
                      <a:pt x="4698" y="148"/>
                      <a:pt x="4627" y="358"/>
                    </a:cubicBezTo>
                    <a:cubicBezTo>
                      <a:pt x="4545" y="602"/>
                      <a:pt x="4724" y="914"/>
                      <a:pt x="4959" y="1000"/>
                    </a:cubicBezTo>
                    <a:cubicBezTo>
                      <a:pt x="5015" y="1020"/>
                      <a:pt x="5074" y="1030"/>
                      <a:pt x="5133" y="1030"/>
                    </a:cubicBezTo>
                    <a:cubicBezTo>
                      <a:pt x="5388" y="1030"/>
                      <a:pt x="5644" y="850"/>
                      <a:pt x="5650" y="581"/>
                    </a:cubicBezTo>
                    <a:cubicBezTo>
                      <a:pt x="5654" y="298"/>
                      <a:pt x="5488" y="36"/>
                      <a:pt x="5191" y="4"/>
                    </a:cubicBezTo>
                    <a:cubicBezTo>
                      <a:pt x="5173" y="2"/>
                      <a:pt x="5155" y="1"/>
                      <a:pt x="5137" y="1"/>
                    </a:cubicBezTo>
                    <a:close/>
                    <a:moveTo>
                      <a:pt x="7408" y="1"/>
                    </a:moveTo>
                    <a:cubicBezTo>
                      <a:pt x="7186" y="1"/>
                      <a:pt x="6969" y="148"/>
                      <a:pt x="6898" y="358"/>
                    </a:cubicBezTo>
                    <a:cubicBezTo>
                      <a:pt x="6817" y="602"/>
                      <a:pt x="6996" y="914"/>
                      <a:pt x="7231" y="1000"/>
                    </a:cubicBezTo>
                    <a:cubicBezTo>
                      <a:pt x="7287" y="1020"/>
                      <a:pt x="7345" y="1030"/>
                      <a:pt x="7405" y="1030"/>
                    </a:cubicBezTo>
                    <a:cubicBezTo>
                      <a:pt x="7659" y="1030"/>
                      <a:pt x="7916" y="850"/>
                      <a:pt x="7921" y="581"/>
                    </a:cubicBezTo>
                    <a:cubicBezTo>
                      <a:pt x="7926" y="298"/>
                      <a:pt x="7759" y="36"/>
                      <a:pt x="7463" y="4"/>
                    </a:cubicBezTo>
                    <a:cubicBezTo>
                      <a:pt x="7445" y="2"/>
                      <a:pt x="7427" y="1"/>
                      <a:pt x="7408" y="1"/>
                    </a:cubicBezTo>
                    <a:close/>
                    <a:moveTo>
                      <a:pt x="9679" y="1"/>
                    </a:moveTo>
                    <a:cubicBezTo>
                      <a:pt x="9457" y="1"/>
                      <a:pt x="9240" y="148"/>
                      <a:pt x="9170" y="358"/>
                    </a:cubicBezTo>
                    <a:cubicBezTo>
                      <a:pt x="9088" y="602"/>
                      <a:pt x="9267" y="914"/>
                      <a:pt x="9503" y="1000"/>
                    </a:cubicBezTo>
                    <a:cubicBezTo>
                      <a:pt x="9559" y="1020"/>
                      <a:pt x="9618" y="1030"/>
                      <a:pt x="9677" y="1030"/>
                    </a:cubicBezTo>
                    <a:cubicBezTo>
                      <a:pt x="9932" y="1030"/>
                      <a:pt x="10188" y="850"/>
                      <a:pt x="10194" y="581"/>
                    </a:cubicBezTo>
                    <a:cubicBezTo>
                      <a:pt x="10199" y="298"/>
                      <a:pt x="10032" y="36"/>
                      <a:pt x="9734" y="4"/>
                    </a:cubicBezTo>
                    <a:cubicBezTo>
                      <a:pt x="9716" y="2"/>
                      <a:pt x="9697" y="1"/>
                      <a:pt x="96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51" name="Google Shape;2551;p42"/>
              <p:cNvSpPr/>
              <p:nvPr/>
            </p:nvSpPr>
            <p:spPr>
              <a:xfrm>
                <a:off x="1900075" y="2181075"/>
                <a:ext cx="255025" cy="25750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1030" extrusionOk="0">
                    <a:moveTo>
                      <a:pt x="589" y="0"/>
                    </a:moveTo>
                    <a:cubicBezTo>
                      <a:pt x="529" y="0"/>
                      <a:pt x="470" y="10"/>
                      <a:pt x="414" y="30"/>
                    </a:cubicBezTo>
                    <a:cubicBezTo>
                      <a:pt x="179" y="116"/>
                      <a:pt x="1" y="428"/>
                      <a:pt x="82" y="672"/>
                    </a:cubicBezTo>
                    <a:cubicBezTo>
                      <a:pt x="153" y="882"/>
                      <a:pt x="370" y="1029"/>
                      <a:pt x="592" y="1029"/>
                    </a:cubicBezTo>
                    <a:cubicBezTo>
                      <a:pt x="610" y="1029"/>
                      <a:pt x="628" y="1028"/>
                      <a:pt x="647" y="1026"/>
                    </a:cubicBezTo>
                    <a:cubicBezTo>
                      <a:pt x="945" y="994"/>
                      <a:pt x="1112" y="732"/>
                      <a:pt x="1106" y="449"/>
                    </a:cubicBezTo>
                    <a:cubicBezTo>
                      <a:pt x="1102" y="181"/>
                      <a:pt x="844" y="0"/>
                      <a:pt x="589" y="0"/>
                    </a:cubicBezTo>
                    <a:close/>
                    <a:moveTo>
                      <a:pt x="2861" y="0"/>
                    </a:moveTo>
                    <a:cubicBezTo>
                      <a:pt x="2802" y="0"/>
                      <a:pt x="2743" y="10"/>
                      <a:pt x="2687" y="30"/>
                    </a:cubicBezTo>
                    <a:cubicBezTo>
                      <a:pt x="2454" y="116"/>
                      <a:pt x="2273" y="428"/>
                      <a:pt x="2355" y="672"/>
                    </a:cubicBezTo>
                    <a:cubicBezTo>
                      <a:pt x="2426" y="882"/>
                      <a:pt x="2642" y="1029"/>
                      <a:pt x="2865" y="1029"/>
                    </a:cubicBezTo>
                    <a:cubicBezTo>
                      <a:pt x="2883" y="1029"/>
                      <a:pt x="2901" y="1028"/>
                      <a:pt x="2919" y="1026"/>
                    </a:cubicBezTo>
                    <a:cubicBezTo>
                      <a:pt x="3216" y="994"/>
                      <a:pt x="3385" y="732"/>
                      <a:pt x="3378" y="449"/>
                    </a:cubicBezTo>
                    <a:cubicBezTo>
                      <a:pt x="3374" y="181"/>
                      <a:pt x="3117" y="0"/>
                      <a:pt x="2861" y="0"/>
                    </a:cubicBezTo>
                    <a:close/>
                    <a:moveTo>
                      <a:pt x="5133" y="0"/>
                    </a:moveTo>
                    <a:cubicBezTo>
                      <a:pt x="5074" y="0"/>
                      <a:pt x="5015" y="10"/>
                      <a:pt x="4959" y="30"/>
                    </a:cubicBezTo>
                    <a:cubicBezTo>
                      <a:pt x="4726" y="116"/>
                      <a:pt x="4545" y="428"/>
                      <a:pt x="4626" y="672"/>
                    </a:cubicBezTo>
                    <a:cubicBezTo>
                      <a:pt x="4697" y="882"/>
                      <a:pt x="4914" y="1029"/>
                      <a:pt x="5137" y="1029"/>
                    </a:cubicBezTo>
                    <a:cubicBezTo>
                      <a:pt x="5155" y="1029"/>
                      <a:pt x="5173" y="1028"/>
                      <a:pt x="5191" y="1026"/>
                    </a:cubicBezTo>
                    <a:cubicBezTo>
                      <a:pt x="5487" y="994"/>
                      <a:pt x="5656" y="732"/>
                      <a:pt x="5649" y="449"/>
                    </a:cubicBezTo>
                    <a:cubicBezTo>
                      <a:pt x="5645" y="181"/>
                      <a:pt x="5388" y="0"/>
                      <a:pt x="5133" y="0"/>
                    </a:cubicBezTo>
                    <a:close/>
                    <a:moveTo>
                      <a:pt x="7405" y="0"/>
                    </a:moveTo>
                    <a:cubicBezTo>
                      <a:pt x="7346" y="0"/>
                      <a:pt x="7287" y="10"/>
                      <a:pt x="7232" y="30"/>
                    </a:cubicBezTo>
                    <a:cubicBezTo>
                      <a:pt x="6999" y="116"/>
                      <a:pt x="6818" y="428"/>
                      <a:pt x="6899" y="672"/>
                    </a:cubicBezTo>
                    <a:cubicBezTo>
                      <a:pt x="6970" y="882"/>
                      <a:pt x="7187" y="1029"/>
                      <a:pt x="7409" y="1029"/>
                    </a:cubicBezTo>
                    <a:cubicBezTo>
                      <a:pt x="7428" y="1029"/>
                      <a:pt x="7446" y="1028"/>
                      <a:pt x="7464" y="1026"/>
                    </a:cubicBezTo>
                    <a:cubicBezTo>
                      <a:pt x="7760" y="994"/>
                      <a:pt x="7929" y="732"/>
                      <a:pt x="7922" y="449"/>
                    </a:cubicBezTo>
                    <a:cubicBezTo>
                      <a:pt x="7917" y="181"/>
                      <a:pt x="7660" y="0"/>
                      <a:pt x="7405" y="0"/>
                    </a:cubicBezTo>
                    <a:close/>
                    <a:moveTo>
                      <a:pt x="9677" y="0"/>
                    </a:moveTo>
                    <a:cubicBezTo>
                      <a:pt x="9618" y="0"/>
                      <a:pt x="9559" y="10"/>
                      <a:pt x="9504" y="30"/>
                    </a:cubicBezTo>
                    <a:cubicBezTo>
                      <a:pt x="9269" y="116"/>
                      <a:pt x="9090" y="428"/>
                      <a:pt x="9171" y="672"/>
                    </a:cubicBezTo>
                    <a:cubicBezTo>
                      <a:pt x="9241" y="882"/>
                      <a:pt x="9458" y="1029"/>
                      <a:pt x="9680" y="1029"/>
                    </a:cubicBezTo>
                    <a:cubicBezTo>
                      <a:pt x="9698" y="1029"/>
                      <a:pt x="9717" y="1028"/>
                      <a:pt x="9735" y="1026"/>
                    </a:cubicBezTo>
                    <a:cubicBezTo>
                      <a:pt x="10032" y="994"/>
                      <a:pt x="10200" y="732"/>
                      <a:pt x="10195" y="449"/>
                    </a:cubicBezTo>
                    <a:cubicBezTo>
                      <a:pt x="10189" y="181"/>
                      <a:pt x="9932" y="0"/>
                      <a:pt x="96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52" name="Google Shape;2552;p42"/>
              <p:cNvSpPr/>
              <p:nvPr/>
            </p:nvSpPr>
            <p:spPr>
              <a:xfrm>
                <a:off x="1955800" y="2417575"/>
                <a:ext cx="7625" cy="4905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9623" extrusionOk="0">
                    <a:moveTo>
                      <a:pt x="1" y="1"/>
                    </a:moveTo>
                    <a:lnTo>
                      <a:pt x="1" y="19622"/>
                    </a:lnTo>
                    <a:lnTo>
                      <a:pt x="304" y="19622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53" name="Google Shape;2553;p42"/>
              <p:cNvSpPr/>
              <p:nvPr/>
            </p:nvSpPr>
            <p:spPr>
              <a:xfrm>
                <a:off x="2086350" y="2417575"/>
                <a:ext cx="7600" cy="4905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623" extrusionOk="0">
                    <a:moveTo>
                      <a:pt x="0" y="1"/>
                    </a:moveTo>
                    <a:lnTo>
                      <a:pt x="0" y="19622"/>
                    </a:lnTo>
                    <a:lnTo>
                      <a:pt x="304" y="19622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554" name="Google Shape;2554;p42"/>
            <p:cNvGrpSpPr/>
            <p:nvPr/>
          </p:nvGrpSpPr>
          <p:grpSpPr>
            <a:xfrm rot="5814157">
              <a:off x="3961047" y="3615295"/>
              <a:ext cx="2078828" cy="306157"/>
              <a:chOff x="5178325" y="1049075"/>
              <a:chExt cx="928075" cy="136675"/>
            </a:xfrm>
          </p:grpSpPr>
          <p:sp>
            <p:nvSpPr>
              <p:cNvPr id="2555" name="Google Shape;2555;p42"/>
              <p:cNvSpPr/>
              <p:nvPr/>
            </p:nvSpPr>
            <p:spPr>
              <a:xfrm>
                <a:off x="5178325" y="1049075"/>
                <a:ext cx="9280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37123" h="5467" extrusionOk="0">
                    <a:moveTo>
                      <a:pt x="0" y="1"/>
                    </a:moveTo>
                    <a:lnTo>
                      <a:pt x="0" y="5466"/>
                    </a:lnTo>
                    <a:lnTo>
                      <a:pt x="37122" y="5466"/>
                    </a:lnTo>
                    <a:lnTo>
                      <a:pt x="371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56" name="Google Shape;2556;p42"/>
              <p:cNvSpPr/>
              <p:nvPr/>
            </p:nvSpPr>
            <p:spPr>
              <a:xfrm>
                <a:off x="5342300" y="1076050"/>
                <a:ext cx="76350" cy="82675"/>
              </a:xfrm>
              <a:custGeom>
                <a:avLst/>
                <a:gdLst/>
                <a:ahLst/>
                <a:cxnLst/>
                <a:rect l="l" t="t" r="r" b="b"/>
                <a:pathLst>
                  <a:path w="3054" h="3307" extrusionOk="0">
                    <a:moveTo>
                      <a:pt x="298" y="1"/>
                    </a:moveTo>
                    <a:cubicBezTo>
                      <a:pt x="134" y="1"/>
                      <a:pt x="0" y="135"/>
                      <a:pt x="0" y="299"/>
                    </a:cubicBezTo>
                    <a:cubicBezTo>
                      <a:pt x="0" y="464"/>
                      <a:pt x="134" y="598"/>
                      <a:pt x="298" y="598"/>
                    </a:cubicBezTo>
                    <a:lnTo>
                      <a:pt x="2756" y="598"/>
                    </a:lnTo>
                    <a:cubicBezTo>
                      <a:pt x="2920" y="598"/>
                      <a:pt x="3054" y="464"/>
                      <a:pt x="3054" y="299"/>
                    </a:cubicBezTo>
                    <a:cubicBezTo>
                      <a:pt x="3054" y="135"/>
                      <a:pt x="2920" y="1"/>
                      <a:pt x="2756" y="1"/>
                    </a:cubicBezTo>
                    <a:close/>
                    <a:moveTo>
                      <a:pt x="298" y="1357"/>
                    </a:moveTo>
                    <a:cubicBezTo>
                      <a:pt x="134" y="1357"/>
                      <a:pt x="0" y="1491"/>
                      <a:pt x="0" y="1654"/>
                    </a:cubicBezTo>
                    <a:cubicBezTo>
                      <a:pt x="0" y="1819"/>
                      <a:pt x="134" y="1953"/>
                      <a:pt x="298" y="1953"/>
                    </a:cubicBezTo>
                    <a:lnTo>
                      <a:pt x="2756" y="1953"/>
                    </a:lnTo>
                    <a:cubicBezTo>
                      <a:pt x="2920" y="1952"/>
                      <a:pt x="3054" y="1819"/>
                      <a:pt x="3054" y="1654"/>
                    </a:cubicBezTo>
                    <a:cubicBezTo>
                      <a:pt x="3054" y="1491"/>
                      <a:pt x="2920" y="1357"/>
                      <a:pt x="2756" y="1357"/>
                    </a:cubicBezTo>
                    <a:close/>
                    <a:moveTo>
                      <a:pt x="298" y="2711"/>
                    </a:moveTo>
                    <a:cubicBezTo>
                      <a:pt x="134" y="2711"/>
                      <a:pt x="0" y="2845"/>
                      <a:pt x="0" y="3010"/>
                    </a:cubicBezTo>
                    <a:cubicBezTo>
                      <a:pt x="0" y="3173"/>
                      <a:pt x="134" y="3307"/>
                      <a:pt x="298" y="3307"/>
                    </a:cubicBezTo>
                    <a:lnTo>
                      <a:pt x="2756" y="3307"/>
                    </a:lnTo>
                    <a:cubicBezTo>
                      <a:pt x="2920" y="3307"/>
                      <a:pt x="3054" y="3173"/>
                      <a:pt x="3054" y="3010"/>
                    </a:cubicBezTo>
                    <a:cubicBezTo>
                      <a:pt x="3054" y="2845"/>
                      <a:pt x="2920" y="2711"/>
                      <a:pt x="2756" y="27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57" name="Google Shape;2557;p42"/>
              <p:cNvSpPr/>
              <p:nvPr/>
            </p:nvSpPr>
            <p:spPr>
              <a:xfrm>
                <a:off x="5478375" y="1071800"/>
                <a:ext cx="489975" cy="91225"/>
              </a:xfrm>
              <a:custGeom>
                <a:avLst/>
                <a:gdLst/>
                <a:ahLst/>
                <a:cxnLst/>
                <a:rect l="l" t="t" r="r" b="b"/>
                <a:pathLst>
                  <a:path w="19599" h="3649" extrusionOk="0">
                    <a:moveTo>
                      <a:pt x="86" y="1"/>
                    </a:moveTo>
                    <a:cubicBezTo>
                      <a:pt x="39" y="1"/>
                      <a:pt x="0" y="38"/>
                      <a:pt x="0" y="86"/>
                    </a:cubicBezTo>
                    <a:lnTo>
                      <a:pt x="0" y="3563"/>
                    </a:lnTo>
                    <a:cubicBezTo>
                      <a:pt x="0" y="3610"/>
                      <a:pt x="38" y="3648"/>
                      <a:pt x="86" y="3648"/>
                    </a:cubicBezTo>
                    <a:lnTo>
                      <a:pt x="19513" y="3648"/>
                    </a:lnTo>
                    <a:cubicBezTo>
                      <a:pt x="19560" y="3648"/>
                      <a:pt x="19599" y="3611"/>
                      <a:pt x="19599" y="3563"/>
                    </a:cubicBezTo>
                    <a:lnTo>
                      <a:pt x="19599" y="86"/>
                    </a:lnTo>
                    <a:cubicBezTo>
                      <a:pt x="19598" y="38"/>
                      <a:pt x="19560" y="1"/>
                      <a:pt x="195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58" name="Google Shape;2558;p42"/>
              <p:cNvSpPr/>
              <p:nvPr/>
            </p:nvSpPr>
            <p:spPr>
              <a:xfrm>
                <a:off x="5196125" y="1061025"/>
                <a:ext cx="9470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512" extrusionOk="0">
                    <a:moveTo>
                      <a:pt x="1788" y="671"/>
                    </a:moveTo>
                    <a:cubicBezTo>
                      <a:pt x="1793" y="671"/>
                      <a:pt x="1798" y="671"/>
                      <a:pt x="1803" y="671"/>
                    </a:cubicBezTo>
                    <a:cubicBezTo>
                      <a:pt x="1893" y="682"/>
                      <a:pt x="1972" y="737"/>
                      <a:pt x="2016" y="820"/>
                    </a:cubicBezTo>
                    <a:cubicBezTo>
                      <a:pt x="2060" y="902"/>
                      <a:pt x="2060" y="1001"/>
                      <a:pt x="2015" y="1084"/>
                    </a:cubicBezTo>
                    <a:cubicBezTo>
                      <a:pt x="1985" y="1141"/>
                      <a:pt x="1946" y="1175"/>
                      <a:pt x="1899" y="1188"/>
                    </a:cubicBezTo>
                    <a:cubicBezTo>
                      <a:pt x="1886" y="1192"/>
                      <a:pt x="1872" y="1193"/>
                      <a:pt x="1857" y="1193"/>
                    </a:cubicBezTo>
                    <a:cubicBezTo>
                      <a:pt x="1809" y="1193"/>
                      <a:pt x="1754" y="1175"/>
                      <a:pt x="1699" y="1141"/>
                    </a:cubicBezTo>
                    <a:cubicBezTo>
                      <a:pt x="1624" y="1094"/>
                      <a:pt x="1582" y="1006"/>
                      <a:pt x="1585" y="905"/>
                    </a:cubicBezTo>
                    <a:cubicBezTo>
                      <a:pt x="1589" y="809"/>
                      <a:pt x="1635" y="725"/>
                      <a:pt x="1700" y="691"/>
                    </a:cubicBezTo>
                    <a:cubicBezTo>
                      <a:pt x="1727" y="677"/>
                      <a:pt x="1756" y="671"/>
                      <a:pt x="1788" y="671"/>
                    </a:cubicBezTo>
                    <a:close/>
                    <a:moveTo>
                      <a:pt x="1780" y="533"/>
                    </a:moveTo>
                    <a:cubicBezTo>
                      <a:pt x="1728" y="533"/>
                      <a:pt x="1680" y="545"/>
                      <a:pt x="1636" y="569"/>
                    </a:cubicBezTo>
                    <a:cubicBezTo>
                      <a:pt x="1525" y="628"/>
                      <a:pt x="1453" y="755"/>
                      <a:pt x="1448" y="900"/>
                    </a:cubicBezTo>
                    <a:cubicBezTo>
                      <a:pt x="1441" y="1051"/>
                      <a:pt x="1509" y="1186"/>
                      <a:pt x="1626" y="1260"/>
                    </a:cubicBezTo>
                    <a:cubicBezTo>
                      <a:pt x="1702" y="1308"/>
                      <a:pt x="1783" y="1334"/>
                      <a:pt x="1858" y="1334"/>
                    </a:cubicBezTo>
                    <a:cubicBezTo>
                      <a:pt x="1884" y="1334"/>
                      <a:pt x="1911" y="1330"/>
                      <a:pt x="1937" y="1324"/>
                    </a:cubicBezTo>
                    <a:cubicBezTo>
                      <a:pt x="2021" y="1301"/>
                      <a:pt x="2091" y="1242"/>
                      <a:pt x="2139" y="1152"/>
                    </a:cubicBezTo>
                    <a:cubicBezTo>
                      <a:pt x="2205" y="1025"/>
                      <a:pt x="2205" y="881"/>
                      <a:pt x="2140" y="757"/>
                    </a:cubicBezTo>
                    <a:cubicBezTo>
                      <a:pt x="2076" y="634"/>
                      <a:pt x="1957" y="552"/>
                      <a:pt x="1822" y="536"/>
                    </a:cubicBezTo>
                    <a:cubicBezTo>
                      <a:pt x="1808" y="534"/>
                      <a:pt x="1794" y="533"/>
                      <a:pt x="1780" y="533"/>
                    </a:cubicBezTo>
                    <a:close/>
                    <a:moveTo>
                      <a:pt x="1758" y="1697"/>
                    </a:moveTo>
                    <a:cubicBezTo>
                      <a:pt x="1837" y="1697"/>
                      <a:pt x="1917" y="1712"/>
                      <a:pt x="1991" y="1737"/>
                    </a:cubicBezTo>
                    <a:cubicBezTo>
                      <a:pt x="2127" y="1783"/>
                      <a:pt x="2240" y="1889"/>
                      <a:pt x="2310" y="2035"/>
                    </a:cubicBezTo>
                    <a:cubicBezTo>
                      <a:pt x="2390" y="2206"/>
                      <a:pt x="2401" y="2410"/>
                      <a:pt x="2337" y="2581"/>
                    </a:cubicBezTo>
                    <a:cubicBezTo>
                      <a:pt x="2278" y="2737"/>
                      <a:pt x="2141" y="2825"/>
                      <a:pt x="1931" y="2842"/>
                    </a:cubicBezTo>
                    <a:cubicBezTo>
                      <a:pt x="1913" y="2843"/>
                      <a:pt x="1896" y="2844"/>
                      <a:pt x="1878" y="2844"/>
                    </a:cubicBezTo>
                    <a:cubicBezTo>
                      <a:pt x="1654" y="2844"/>
                      <a:pt x="1465" y="2735"/>
                      <a:pt x="1326" y="2525"/>
                    </a:cubicBezTo>
                    <a:cubicBezTo>
                      <a:pt x="1291" y="2468"/>
                      <a:pt x="1255" y="2411"/>
                      <a:pt x="1256" y="2258"/>
                    </a:cubicBezTo>
                    <a:cubicBezTo>
                      <a:pt x="1256" y="2146"/>
                      <a:pt x="1264" y="2066"/>
                      <a:pt x="1303" y="1983"/>
                    </a:cubicBezTo>
                    <a:cubicBezTo>
                      <a:pt x="1401" y="1773"/>
                      <a:pt x="1578" y="1697"/>
                      <a:pt x="1758" y="1697"/>
                    </a:cubicBezTo>
                    <a:close/>
                    <a:moveTo>
                      <a:pt x="1756" y="1558"/>
                    </a:moveTo>
                    <a:cubicBezTo>
                      <a:pt x="1499" y="1558"/>
                      <a:pt x="1285" y="1688"/>
                      <a:pt x="1174" y="1924"/>
                    </a:cubicBezTo>
                    <a:cubicBezTo>
                      <a:pt x="1121" y="2042"/>
                      <a:pt x="1116" y="2153"/>
                      <a:pt x="1116" y="2258"/>
                    </a:cubicBezTo>
                    <a:cubicBezTo>
                      <a:pt x="1116" y="2436"/>
                      <a:pt x="1157" y="2518"/>
                      <a:pt x="1208" y="2598"/>
                    </a:cubicBezTo>
                    <a:lnTo>
                      <a:pt x="1209" y="2600"/>
                    </a:lnTo>
                    <a:cubicBezTo>
                      <a:pt x="1373" y="2848"/>
                      <a:pt x="1606" y="2982"/>
                      <a:pt x="1876" y="2982"/>
                    </a:cubicBezTo>
                    <a:cubicBezTo>
                      <a:pt x="1897" y="2982"/>
                      <a:pt x="1920" y="2982"/>
                      <a:pt x="1943" y="2980"/>
                    </a:cubicBezTo>
                    <a:cubicBezTo>
                      <a:pt x="2206" y="2958"/>
                      <a:pt x="2388" y="2836"/>
                      <a:pt x="2466" y="2629"/>
                    </a:cubicBezTo>
                    <a:cubicBezTo>
                      <a:pt x="2543" y="2420"/>
                      <a:pt x="2532" y="2183"/>
                      <a:pt x="2434" y="1975"/>
                    </a:cubicBezTo>
                    <a:cubicBezTo>
                      <a:pt x="2347" y="1793"/>
                      <a:pt x="2205" y="1662"/>
                      <a:pt x="2034" y="1605"/>
                    </a:cubicBezTo>
                    <a:cubicBezTo>
                      <a:pt x="1938" y="1573"/>
                      <a:pt x="1844" y="1558"/>
                      <a:pt x="1756" y="1558"/>
                    </a:cubicBezTo>
                    <a:close/>
                    <a:moveTo>
                      <a:pt x="1856" y="3308"/>
                    </a:moveTo>
                    <a:cubicBezTo>
                      <a:pt x="1872" y="3308"/>
                      <a:pt x="1887" y="3309"/>
                      <a:pt x="1900" y="3312"/>
                    </a:cubicBezTo>
                    <a:cubicBezTo>
                      <a:pt x="1947" y="3324"/>
                      <a:pt x="1986" y="3358"/>
                      <a:pt x="2016" y="3415"/>
                    </a:cubicBezTo>
                    <a:cubicBezTo>
                      <a:pt x="2061" y="3500"/>
                      <a:pt x="2061" y="3597"/>
                      <a:pt x="2017" y="3679"/>
                    </a:cubicBezTo>
                    <a:cubicBezTo>
                      <a:pt x="1973" y="3763"/>
                      <a:pt x="1894" y="3817"/>
                      <a:pt x="1804" y="3828"/>
                    </a:cubicBezTo>
                    <a:cubicBezTo>
                      <a:pt x="1795" y="3829"/>
                      <a:pt x="1786" y="3830"/>
                      <a:pt x="1778" y="3830"/>
                    </a:cubicBezTo>
                    <a:cubicBezTo>
                      <a:pt x="1750" y="3830"/>
                      <a:pt x="1724" y="3823"/>
                      <a:pt x="1700" y="3811"/>
                    </a:cubicBezTo>
                    <a:cubicBezTo>
                      <a:pt x="1633" y="3775"/>
                      <a:pt x="1589" y="3692"/>
                      <a:pt x="1585" y="3597"/>
                    </a:cubicBezTo>
                    <a:cubicBezTo>
                      <a:pt x="1582" y="3496"/>
                      <a:pt x="1624" y="3407"/>
                      <a:pt x="1699" y="3360"/>
                    </a:cubicBezTo>
                    <a:cubicBezTo>
                      <a:pt x="1754" y="3325"/>
                      <a:pt x="1808" y="3308"/>
                      <a:pt x="1856" y="3308"/>
                    </a:cubicBezTo>
                    <a:close/>
                    <a:moveTo>
                      <a:pt x="1857" y="3168"/>
                    </a:moveTo>
                    <a:cubicBezTo>
                      <a:pt x="1783" y="3168"/>
                      <a:pt x="1703" y="3193"/>
                      <a:pt x="1625" y="3243"/>
                    </a:cubicBezTo>
                    <a:cubicBezTo>
                      <a:pt x="1508" y="3317"/>
                      <a:pt x="1440" y="3451"/>
                      <a:pt x="1446" y="3602"/>
                    </a:cubicBezTo>
                    <a:cubicBezTo>
                      <a:pt x="1451" y="3748"/>
                      <a:pt x="1524" y="3875"/>
                      <a:pt x="1635" y="3934"/>
                    </a:cubicBezTo>
                    <a:cubicBezTo>
                      <a:pt x="1680" y="3958"/>
                      <a:pt x="1728" y="3970"/>
                      <a:pt x="1781" y="3970"/>
                    </a:cubicBezTo>
                    <a:cubicBezTo>
                      <a:pt x="1793" y="3970"/>
                      <a:pt x="1807" y="3970"/>
                      <a:pt x="1820" y="3967"/>
                    </a:cubicBezTo>
                    <a:cubicBezTo>
                      <a:pt x="1956" y="3951"/>
                      <a:pt x="2075" y="3868"/>
                      <a:pt x="2140" y="3745"/>
                    </a:cubicBezTo>
                    <a:cubicBezTo>
                      <a:pt x="2205" y="3621"/>
                      <a:pt x="2205" y="3476"/>
                      <a:pt x="2139" y="3351"/>
                    </a:cubicBezTo>
                    <a:cubicBezTo>
                      <a:pt x="2091" y="3260"/>
                      <a:pt x="2021" y="3201"/>
                      <a:pt x="1937" y="3179"/>
                    </a:cubicBezTo>
                    <a:cubicBezTo>
                      <a:pt x="1911" y="3172"/>
                      <a:pt x="1884" y="3168"/>
                      <a:pt x="1857" y="3168"/>
                    </a:cubicBezTo>
                    <a:close/>
                    <a:moveTo>
                      <a:pt x="2792" y="140"/>
                    </a:moveTo>
                    <a:cubicBezTo>
                      <a:pt x="2854" y="582"/>
                      <a:pt x="3205" y="934"/>
                      <a:pt x="3648" y="996"/>
                    </a:cubicBezTo>
                    <a:lnTo>
                      <a:pt x="3648" y="3517"/>
                    </a:lnTo>
                    <a:cubicBezTo>
                      <a:pt x="3205" y="3579"/>
                      <a:pt x="2854" y="3929"/>
                      <a:pt x="2792" y="4372"/>
                    </a:cubicBezTo>
                    <a:lnTo>
                      <a:pt x="995" y="4372"/>
                    </a:lnTo>
                    <a:cubicBezTo>
                      <a:pt x="934" y="3929"/>
                      <a:pt x="583" y="3579"/>
                      <a:pt x="140" y="3517"/>
                    </a:cubicBezTo>
                    <a:lnTo>
                      <a:pt x="140" y="996"/>
                    </a:lnTo>
                    <a:cubicBezTo>
                      <a:pt x="583" y="934"/>
                      <a:pt x="934" y="582"/>
                      <a:pt x="995" y="140"/>
                    </a:cubicBezTo>
                    <a:close/>
                    <a:moveTo>
                      <a:pt x="866" y="1"/>
                    </a:moveTo>
                    <a:cubicBezTo>
                      <a:pt x="866" y="478"/>
                      <a:pt x="478" y="865"/>
                      <a:pt x="1" y="865"/>
                    </a:cubicBezTo>
                    <a:lnTo>
                      <a:pt x="1" y="3646"/>
                    </a:lnTo>
                    <a:cubicBezTo>
                      <a:pt x="478" y="3646"/>
                      <a:pt x="866" y="4034"/>
                      <a:pt x="866" y="4511"/>
                    </a:cubicBezTo>
                    <a:lnTo>
                      <a:pt x="2922" y="4511"/>
                    </a:lnTo>
                    <a:cubicBezTo>
                      <a:pt x="2922" y="4034"/>
                      <a:pt x="3310" y="3646"/>
                      <a:pt x="3787" y="3646"/>
                    </a:cubicBezTo>
                    <a:lnTo>
                      <a:pt x="3787" y="865"/>
                    </a:lnTo>
                    <a:cubicBezTo>
                      <a:pt x="3309" y="865"/>
                      <a:pt x="2922" y="478"/>
                      <a:pt x="2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59" name="Google Shape;2559;p42"/>
              <p:cNvSpPr/>
              <p:nvPr/>
            </p:nvSpPr>
            <p:spPr>
              <a:xfrm>
                <a:off x="5992925" y="1061025"/>
                <a:ext cx="94700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512" extrusionOk="0">
                    <a:moveTo>
                      <a:pt x="1783" y="670"/>
                    </a:moveTo>
                    <a:cubicBezTo>
                      <a:pt x="1790" y="670"/>
                      <a:pt x="1796" y="671"/>
                      <a:pt x="1803" y="671"/>
                    </a:cubicBezTo>
                    <a:cubicBezTo>
                      <a:pt x="1893" y="682"/>
                      <a:pt x="1971" y="737"/>
                      <a:pt x="2016" y="820"/>
                    </a:cubicBezTo>
                    <a:cubicBezTo>
                      <a:pt x="2060" y="902"/>
                      <a:pt x="2060" y="1001"/>
                      <a:pt x="2014" y="1084"/>
                    </a:cubicBezTo>
                    <a:cubicBezTo>
                      <a:pt x="1985" y="1141"/>
                      <a:pt x="1947" y="1175"/>
                      <a:pt x="1899" y="1188"/>
                    </a:cubicBezTo>
                    <a:cubicBezTo>
                      <a:pt x="1886" y="1192"/>
                      <a:pt x="1872" y="1193"/>
                      <a:pt x="1857" y="1193"/>
                    </a:cubicBezTo>
                    <a:cubicBezTo>
                      <a:pt x="1809" y="1193"/>
                      <a:pt x="1754" y="1175"/>
                      <a:pt x="1698" y="1141"/>
                    </a:cubicBezTo>
                    <a:cubicBezTo>
                      <a:pt x="1624" y="1094"/>
                      <a:pt x="1581" y="1006"/>
                      <a:pt x="1585" y="905"/>
                    </a:cubicBezTo>
                    <a:cubicBezTo>
                      <a:pt x="1589" y="809"/>
                      <a:pt x="1634" y="725"/>
                      <a:pt x="1701" y="691"/>
                    </a:cubicBezTo>
                    <a:cubicBezTo>
                      <a:pt x="1727" y="678"/>
                      <a:pt x="1754" y="670"/>
                      <a:pt x="1783" y="670"/>
                    </a:cubicBezTo>
                    <a:close/>
                    <a:moveTo>
                      <a:pt x="1780" y="533"/>
                    </a:moveTo>
                    <a:cubicBezTo>
                      <a:pt x="1729" y="533"/>
                      <a:pt x="1680" y="545"/>
                      <a:pt x="1636" y="569"/>
                    </a:cubicBezTo>
                    <a:cubicBezTo>
                      <a:pt x="1525" y="628"/>
                      <a:pt x="1452" y="755"/>
                      <a:pt x="1447" y="900"/>
                    </a:cubicBezTo>
                    <a:cubicBezTo>
                      <a:pt x="1442" y="1051"/>
                      <a:pt x="1509" y="1186"/>
                      <a:pt x="1627" y="1260"/>
                    </a:cubicBezTo>
                    <a:cubicBezTo>
                      <a:pt x="1703" y="1308"/>
                      <a:pt x="1783" y="1334"/>
                      <a:pt x="1858" y="1334"/>
                    </a:cubicBezTo>
                    <a:cubicBezTo>
                      <a:pt x="1886" y="1334"/>
                      <a:pt x="1912" y="1330"/>
                      <a:pt x="1937" y="1324"/>
                    </a:cubicBezTo>
                    <a:cubicBezTo>
                      <a:pt x="2021" y="1301"/>
                      <a:pt x="2090" y="1242"/>
                      <a:pt x="2138" y="1152"/>
                    </a:cubicBezTo>
                    <a:cubicBezTo>
                      <a:pt x="2205" y="1025"/>
                      <a:pt x="2205" y="881"/>
                      <a:pt x="2140" y="757"/>
                    </a:cubicBezTo>
                    <a:cubicBezTo>
                      <a:pt x="2076" y="634"/>
                      <a:pt x="1957" y="552"/>
                      <a:pt x="1821" y="536"/>
                    </a:cubicBezTo>
                    <a:cubicBezTo>
                      <a:pt x="1807" y="534"/>
                      <a:pt x="1793" y="533"/>
                      <a:pt x="1780" y="533"/>
                    </a:cubicBezTo>
                    <a:close/>
                    <a:moveTo>
                      <a:pt x="1759" y="1697"/>
                    </a:moveTo>
                    <a:cubicBezTo>
                      <a:pt x="1839" y="1697"/>
                      <a:pt x="1919" y="1712"/>
                      <a:pt x="1993" y="1737"/>
                    </a:cubicBezTo>
                    <a:cubicBezTo>
                      <a:pt x="2127" y="1783"/>
                      <a:pt x="2242" y="1889"/>
                      <a:pt x="2311" y="2035"/>
                    </a:cubicBezTo>
                    <a:cubicBezTo>
                      <a:pt x="2391" y="2206"/>
                      <a:pt x="2402" y="2410"/>
                      <a:pt x="2338" y="2581"/>
                    </a:cubicBezTo>
                    <a:cubicBezTo>
                      <a:pt x="2279" y="2736"/>
                      <a:pt x="2142" y="2825"/>
                      <a:pt x="1933" y="2842"/>
                    </a:cubicBezTo>
                    <a:cubicBezTo>
                      <a:pt x="1915" y="2843"/>
                      <a:pt x="1897" y="2844"/>
                      <a:pt x="1880" y="2844"/>
                    </a:cubicBezTo>
                    <a:cubicBezTo>
                      <a:pt x="1656" y="2844"/>
                      <a:pt x="1466" y="2735"/>
                      <a:pt x="1327" y="2525"/>
                    </a:cubicBezTo>
                    <a:cubicBezTo>
                      <a:pt x="1292" y="2468"/>
                      <a:pt x="1256" y="2411"/>
                      <a:pt x="1258" y="2258"/>
                    </a:cubicBezTo>
                    <a:cubicBezTo>
                      <a:pt x="1258" y="2146"/>
                      <a:pt x="1265" y="2066"/>
                      <a:pt x="1305" y="1983"/>
                    </a:cubicBezTo>
                    <a:cubicBezTo>
                      <a:pt x="1403" y="1773"/>
                      <a:pt x="1580" y="1697"/>
                      <a:pt x="1759" y="1697"/>
                    </a:cubicBezTo>
                    <a:close/>
                    <a:moveTo>
                      <a:pt x="1756" y="1558"/>
                    </a:moveTo>
                    <a:cubicBezTo>
                      <a:pt x="1500" y="1558"/>
                      <a:pt x="1285" y="1688"/>
                      <a:pt x="1174" y="1924"/>
                    </a:cubicBezTo>
                    <a:cubicBezTo>
                      <a:pt x="1120" y="2042"/>
                      <a:pt x="1115" y="2153"/>
                      <a:pt x="1115" y="2258"/>
                    </a:cubicBezTo>
                    <a:cubicBezTo>
                      <a:pt x="1115" y="2436"/>
                      <a:pt x="1157" y="2518"/>
                      <a:pt x="1209" y="2598"/>
                    </a:cubicBezTo>
                    <a:lnTo>
                      <a:pt x="1210" y="2600"/>
                    </a:lnTo>
                    <a:cubicBezTo>
                      <a:pt x="1372" y="2848"/>
                      <a:pt x="1606" y="2982"/>
                      <a:pt x="1875" y="2982"/>
                    </a:cubicBezTo>
                    <a:cubicBezTo>
                      <a:pt x="1897" y="2982"/>
                      <a:pt x="1921" y="2982"/>
                      <a:pt x="1943" y="2980"/>
                    </a:cubicBezTo>
                    <a:cubicBezTo>
                      <a:pt x="2206" y="2958"/>
                      <a:pt x="2388" y="2836"/>
                      <a:pt x="2466" y="2629"/>
                    </a:cubicBezTo>
                    <a:cubicBezTo>
                      <a:pt x="2543" y="2420"/>
                      <a:pt x="2533" y="2183"/>
                      <a:pt x="2434" y="1975"/>
                    </a:cubicBezTo>
                    <a:cubicBezTo>
                      <a:pt x="2348" y="1793"/>
                      <a:pt x="2205" y="1662"/>
                      <a:pt x="2034" y="1605"/>
                    </a:cubicBezTo>
                    <a:cubicBezTo>
                      <a:pt x="1938" y="1573"/>
                      <a:pt x="1845" y="1558"/>
                      <a:pt x="1756" y="1558"/>
                    </a:cubicBezTo>
                    <a:close/>
                    <a:moveTo>
                      <a:pt x="1858" y="3308"/>
                    </a:moveTo>
                    <a:cubicBezTo>
                      <a:pt x="1873" y="3308"/>
                      <a:pt x="1888" y="3309"/>
                      <a:pt x="1903" y="3312"/>
                    </a:cubicBezTo>
                    <a:cubicBezTo>
                      <a:pt x="1950" y="3324"/>
                      <a:pt x="1988" y="3358"/>
                      <a:pt x="2018" y="3415"/>
                    </a:cubicBezTo>
                    <a:cubicBezTo>
                      <a:pt x="2063" y="3500"/>
                      <a:pt x="2063" y="3597"/>
                      <a:pt x="2019" y="3679"/>
                    </a:cubicBezTo>
                    <a:cubicBezTo>
                      <a:pt x="1975" y="3763"/>
                      <a:pt x="1896" y="3817"/>
                      <a:pt x="1807" y="3828"/>
                    </a:cubicBezTo>
                    <a:cubicBezTo>
                      <a:pt x="1798" y="3829"/>
                      <a:pt x="1789" y="3830"/>
                      <a:pt x="1780" y="3830"/>
                    </a:cubicBezTo>
                    <a:cubicBezTo>
                      <a:pt x="1751" y="3830"/>
                      <a:pt x="1725" y="3823"/>
                      <a:pt x="1702" y="3811"/>
                    </a:cubicBezTo>
                    <a:cubicBezTo>
                      <a:pt x="1634" y="3775"/>
                      <a:pt x="1590" y="3692"/>
                      <a:pt x="1586" y="3597"/>
                    </a:cubicBezTo>
                    <a:cubicBezTo>
                      <a:pt x="1583" y="3496"/>
                      <a:pt x="1626" y="3407"/>
                      <a:pt x="1701" y="3360"/>
                    </a:cubicBezTo>
                    <a:cubicBezTo>
                      <a:pt x="1755" y="3325"/>
                      <a:pt x="1810" y="3308"/>
                      <a:pt x="1858" y="3308"/>
                    </a:cubicBezTo>
                    <a:close/>
                    <a:moveTo>
                      <a:pt x="1857" y="3168"/>
                    </a:moveTo>
                    <a:cubicBezTo>
                      <a:pt x="1782" y="3168"/>
                      <a:pt x="1702" y="3193"/>
                      <a:pt x="1626" y="3243"/>
                    </a:cubicBezTo>
                    <a:cubicBezTo>
                      <a:pt x="1508" y="3317"/>
                      <a:pt x="1441" y="3451"/>
                      <a:pt x="1446" y="3602"/>
                    </a:cubicBezTo>
                    <a:cubicBezTo>
                      <a:pt x="1451" y="3748"/>
                      <a:pt x="1524" y="3875"/>
                      <a:pt x="1634" y="3934"/>
                    </a:cubicBezTo>
                    <a:cubicBezTo>
                      <a:pt x="1680" y="3958"/>
                      <a:pt x="1728" y="3970"/>
                      <a:pt x="1781" y="3970"/>
                    </a:cubicBezTo>
                    <a:cubicBezTo>
                      <a:pt x="1794" y="3970"/>
                      <a:pt x="1809" y="3970"/>
                      <a:pt x="1820" y="3967"/>
                    </a:cubicBezTo>
                    <a:cubicBezTo>
                      <a:pt x="1955" y="3951"/>
                      <a:pt x="2075" y="3868"/>
                      <a:pt x="2140" y="3745"/>
                    </a:cubicBezTo>
                    <a:cubicBezTo>
                      <a:pt x="2205" y="3621"/>
                      <a:pt x="2205" y="3476"/>
                      <a:pt x="2138" y="3351"/>
                    </a:cubicBezTo>
                    <a:cubicBezTo>
                      <a:pt x="2090" y="3260"/>
                      <a:pt x="2020" y="3201"/>
                      <a:pt x="1937" y="3179"/>
                    </a:cubicBezTo>
                    <a:cubicBezTo>
                      <a:pt x="1911" y="3172"/>
                      <a:pt x="1885" y="3168"/>
                      <a:pt x="1857" y="3168"/>
                    </a:cubicBezTo>
                    <a:close/>
                    <a:moveTo>
                      <a:pt x="2794" y="140"/>
                    </a:moveTo>
                    <a:cubicBezTo>
                      <a:pt x="2856" y="582"/>
                      <a:pt x="3206" y="934"/>
                      <a:pt x="3649" y="996"/>
                    </a:cubicBezTo>
                    <a:lnTo>
                      <a:pt x="3649" y="3517"/>
                    </a:lnTo>
                    <a:cubicBezTo>
                      <a:pt x="3206" y="3579"/>
                      <a:pt x="2856" y="3929"/>
                      <a:pt x="2794" y="4372"/>
                    </a:cubicBezTo>
                    <a:lnTo>
                      <a:pt x="997" y="4372"/>
                    </a:lnTo>
                    <a:cubicBezTo>
                      <a:pt x="935" y="3929"/>
                      <a:pt x="584" y="3579"/>
                      <a:pt x="141" y="3517"/>
                    </a:cubicBezTo>
                    <a:lnTo>
                      <a:pt x="141" y="996"/>
                    </a:lnTo>
                    <a:cubicBezTo>
                      <a:pt x="584" y="934"/>
                      <a:pt x="935" y="582"/>
                      <a:pt x="997" y="140"/>
                    </a:cubicBezTo>
                    <a:close/>
                    <a:moveTo>
                      <a:pt x="866" y="1"/>
                    </a:moveTo>
                    <a:cubicBezTo>
                      <a:pt x="866" y="478"/>
                      <a:pt x="478" y="865"/>
                      <a:pt x="1" y="865"/>
                    </a:cubicBezTo>
                    <a:lnTo>
                      <a:pt x="1" y="3646"/>
                    </a:lnTo>
                    <a:cubicBezTo>
                      <a:pt x="478" y="3646"/>
                      <a:pt x="866" y="4034"/>
                      <a:pt x="866" y="4511"/>
                    </a:cubicBezTo>
                    <a:lnTo>
                      <a:pt x="2922" y="4511"/>
                    </a:lnTo>
                    <a:cubicBezTo>
                      <a:pt x="2922" y="4034"/>
                      <a:pt x="3310" y="3646"/>
                      <a:pt x="3787" y="3646"/>
                    </a:cubicBezTo>
                    <a:lnTo>
                      <a:pt x="3787" y="865"/>
                    </a:lnTo>
                    <a:cubicBezTo>
                      <a:pt x="3310" y="865"/>
                      <a:pt x="2922" y="478"/>
                      <a:pt x="2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60" name="Google Shape;2560;p42"/>
              <p:cNvSpPr/>
              <p:nvPr/>
            </p:nvSpPr>
            <p:spPr>
              <a:xfrm>
                <a:off x="5503450" y="1085350"/>
                <a:ext cx="432575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17303" h="2595" extrusionOk="0">
                    <a:moveTo>
                      <a:pt x="1632" y="1"/>
                    </a:moveTo>
                    <a:cubicBezTo>
                      <a:pt x="1238" y="1"/>
                      <a:pt x="860" y="189"/>
                      <a:pt x="632" y="640"/>
                    </a:cubicBezTo>
                    <a:cubicBezTo>
                      <a:pt x="1" y="1609"/>
                      <a:pt x="914" y="2594"/>
                      <a:pt x="1890" y="2594"/>
                    </a:cubicBezTo>
                    <a:cubicBezTo>
                      <a:pt x="1978" y="2594"/>
                      <a:pt x="2067" y="2586"/>
                      <a:pt x="2156" y="2569"/>
                    </a:cubicBezTo>
                    <a:cubicBezTo>
                      <a:pt x="2924" y="2422"/>
                      <a:pt x="3382" y="1723"/>
                      <a:pt x="3057" y="967"/>
                    </a:cubicBezTo>
                    <a:cubicBezTo>
                      <a:pt x="2812" y="396"/>
                      <a:pt x="2204" y="1"/>
                      <a:pt x="1632" y="1"/>
                    </a:cubicBezTo>
                    <a:close/>
                    <a:moveTo>
                      <a:pt x="6303" y="1"/>
                    </a:moveTo>
                    <a:cubicBezTo>
                      <a:pt x="5908" y="1"/>
                      <a:pt x="5531" y="189"/>
                      <a:pt x="5303" y="640"/>
                    </a:cubicBezTo>
                    <a:cubicBezTo>
                      <a:pt x="4674" y="1610"/>
                      <a:pt x="5585" y="2594"/>
                      <a:pt x="6561" y="2594"/>
                    </a:cubicBezTo>
                    <a:cubicBezTo>
                      <a:pt x="6649" y="2594"/>
                      <a:pt x="6738" y="2586"/>
                      <a:pt x="6826" y="2569"/>
                    </a:cubicBezTo>
                    <a:cubicBezTo>
                      <a:pt x="7595" y="2422"/>
                      <a:pt x="8053" y="1723"/>
                      <a:pt x="7729" y="967"/>
                    </a:cubicBezTo>
                    <a:cubicBezTo>
                      <a:pt x="7483" y="396"/>
                      <a:pt x="6875" y="1"/>
                      <a:pt x="6303" y="1"/>
                    </a:cubicBezTo>
                    <a:close/>
                    <a:moveTo>
                      <a:pt x="10634" y="1"/>
                    </a:moveTo>
                    <a:cubicBezTo>
                      <a:pt x="10240" y="1"/>
                      <a:pt x="9862" y="189"/>
                      <a:pt x="9634" y="640"/>
                    </a:cubicBezTo>
                    <a:cubicBezTo>
                      <a:pt x="9004" y="1610"/>
                      <a:pt x="9915" y="2594"/>
                      <a:pt x="10892" y="2594"/>
                    </a:cubicBezTo>
                    <a:cubicBezTo>
                      <a:pt x="10980" y="2594"/>
                      <a:pt x="11069" y="2586"/>
                      <a:pt x="11157" y="2569"/>
                    </a:cubicBezTo>
                    <a:cubicBezTo>
                      <a:pt x="11926" y="2422"/>
                      <a:pt x="12384" y="1723"/>
                      <a:pt x="12060" y="967"/>
                    </a:cubicBezTo>
                    <a:cubicBezTo>
                      <a:pt x="11814" y="396"/>
                      <a:pt x="11206" y="1"/>
                      <a:pt x="10634" y="1"/>
                    </a:cubicBezTo>
                    <a:close/>
                    <a:moveTo>
                      <a:pt x="15552" y="1"/>
                    </a:moveTo>
                    <a:cubicBezTo>
                      <a:pt x="15158" y="1"/>
                      <a:pt x="14781" y="189"/>
                      <a:pt x="14553" y="640"/>
                    </a:cubicBezTo>
                    <a:cubicBezTo>
                      <a:pt x="13922" y="1610"/>
                      <a:pt x="14833" y="2594"/>
                      <a:pt x="15809" y="2594"/>
                    </a:cubicBezTo>
                    <a:cubicBezTo>
                      <a:pt x="15898" y="2594"/>
                      <a:pt x="15987" y="2586"/>
                      <a:pt x="16075" y="2569"/>
                    </a:cubicBezTo>
                    <a:cubicBezTo>
                      <a:pt x="16844" y="2422"/>
                      <a:pt x="17303" y="1723"/>
                      <a:pt x="16978" y="967"/>
                    </a:cubicBezTo>
                    <a:cubicBezTo>
                      <a:pt x="16731" y="396"/>
                      <a:pt x="16123" y="1"/>
                      <a:pt x="155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2561" name="Google Shape;2561;p42"/>
          <p:cNvGrpSpPr/>
          <p:nvPr/>
        </p:nvGrpSpPr>
        <p:grpSpPr>
          <a:xfrm>
            <a:off x="7912171" y="2091888"/>
            <a:ext cx="3281375" cy="4332976"/>
            <a:chOff x="5934128" y="1568916"/>
            <a:chExt cx="2461031" cy="3249732"/>
          </a:xfrm>
        </p:grpSpPr>
        <p:sp>
          <p:nvSpPr>
            <p:cNvPr id="2562" name="Google Shape;2562;p42"/>
            <p:cNvSpPr/>
            <p:nvPr/>
          </p:nvSpPr>
          <p:spPr>
            <a:xfrm rot="801400">
              <a:off x="7341939" y="1603597"/>
              <a:ext cx="430952" cy="1116242"/>
            </a:xfrm>
            <a:custGeom>
              <a:avLst/>
              <a:gdLst/>
              <a:ahLst/>
              <a:cxnLst/>
              <a:rect l="l" t="t" r="r" b="b"/>
              <a:pathLst>
                <a:path w="17239" h="44652" extrusionOk="0">
                  <a:moveTo>
                    <a:pt x="2289" y="0"/>
                  </a:moveTo>
                  <a:lnTo>
                    <a:pt x="2289" y="0"/>
                  </a:lnTo>
                  <a:cubicBezTo>
                    <a:pt x="1923" y="6332"/>
                    <a:pt x="6177" y="8597"/>
                    <a:pt x="7384" y="9111"/>
                  </a:cubicBezTo>
                  <a:cubicBezTo>
                    <a:pt x="7832" y="10134"/>
                    <a:pt x="8223" y="11159"/>
                    <a:pt x="8558" y="12188"/>
                  </a:cubicBezTo>
                  <a:cubicBezTo>
                    <a:pt x="7693" y="10704"/>
                    <a:pt x="5979" y="9040"/>
                    <a:pt x="2647" y="9040"/>
                  </a:cubicBezTo>
                  <a:cubicBezTo>
                    <a:pt x="1859" y="9040"/>
                    <a:pt x="980" y="9133"/>
                    <a:pt x="0" y="9344"/>
                  </a:cubicBezTo>
                  <a:cubicBezTo>
                    <a:pt x="2399" y="13895"/>
                    <a:pt x="6017" y="14585"/>
                    <a:pt x="7992" y="14585"/>
                  </a:cubicBezTo>
                  <a:cubicBezTo>
                    <a:pt x="8558" y="14585"/>
                    <a:pt x="8989" y="14528"/>
                    <a:pt x="9217" y="14489"/>
                  </a:cubicBezTo>
                  <a:cubicBezTo>
                    <a:pt x="9745" y="16630"/>
                    <a:pt x="10031" y="18776"/>
                    <a:pt x="10078" y="20924"/>
                  </a:cubicBezTo>
                  <a:cubicBezTo>
                    <a:pt x="9600" y="18986"/>
                    <a:pt x="7992" y="15876"/>
                    <a:pt x="2599" y="15876"/>
                  </a:cubicBezTo>
                  <a:cubicBezTo>
                    <a:pt x="2345" y="15876"/>
                    <a:pt x="2082" y="15883"/>
                    <a:pt x="1811" y="15897"/>
                  </a:cubicBezTo>
                  <a:cubicBezTo>
                    <a:pt x="3907" y="22107"/>
                    <a:pt x="8956" y="22442"/>
                    <a:pt x="10064" y="22442"/>
                  </a:cubicBezTo>
                  <a:cubicBezTo>
                    <a:pt x="10067" y="22442"/>
                    <a:pt x="10071" y="22442"/>
                    <a:pt x="10074" y="22442"/>
                  </a:cubicBezTo>
                  <a:lnTo>
                    <a:pt x="10074" y="22442"/>
                  </a:lnTo>
                  <a:cubicBezTo>
                    <a:pt x="10011" y="24570"/>
                    <a:pt x="9710" y="26700"/>
                    <a:pt x="9178" y="28825"/>
                  </a:cubicBezTo>
                  <a:cubicBezTo>
                    <a:pt x="9266" y="27011"/>
                    <a:pt x="8773" y="22512"/>
                    <a:pt x="1970" y="21605"/>
                  </a:cubicBezTo>
                  <a:lnTo>
                    <a:pt x="1970" y="21605"/>
                  </a:lnTo>
                  <a:cubicBezTo>
                    <a:pt x="2922" y="28330"/>
                    <a:pt x="8145" y="29437"/>
                    <a:pt x="8982" y="29572"/>
                  </a:cubicBezTo>
                  <a:cubicBezTo>
                    <a:pt x="8828" y="30127"/>
                    <a:pt x="8660" y="30683"/>
                    <a:pt x="8472" y="31237"/>
                  </a:cubicBezTo>
                  <a:cubicBezTo>
                    <a:pt x="6995" y="35655"/>
                    <a:pt x="4538" y="39884"/>
                    <a:pt x="1172" y="43808"/>
                  </a:cubicBezTo>
                  <a:cubicBezTo>
                    <a:pt x="743" y="44309"/>
                    <a:pt x="685" y="44372"/>
                    <a:pt x="798" y="44544"/>
                  </a:cubicBezTo>
                  <a:cubicBezTo>
                    <a:pt x="800" y="44548"/>
                    <a:pt x="804" y="44550"/>
                    <a:pt x="806" y="44554"/>
                  </a:cubicBezTo>
                  <a:cubicBezTo>
                    <a:pt x="853" y="44618"/>
                    <a:pt x="926" y="44652"/>
                    <a:pt x="1000" y="44652"/>
                  </a:cubicBezTo>
                  <a:cubicBezTo>
                    <a:pt x="1047" y="44652"/>
                    <a:pt x="1093" y="44639"/>
                    <a:pt x="1136" y="44612"/>
                  </a:cubicBezTo>
                  <a:cubicBezTo>
                    <a:pt x="1183" y="44581"/>
                    <a:pt x="1213" y="44540"/>
                    <a:pt x="1230" y="44493"/>
                  </a:cubicBezTo>
                  <a:cubicBezTo>
                    <a:pt x="1275" y="44434"/>
                    <a:pt x="1404" y="44282"/>
                    <a:pt x="1543" y="44121"/>
                  </a:cubicBezTo>
                  <a:cubicBezTo>
                    <a:pt x="4951" y="40149"/>
                    <a:pt x="7439" y="35865"/>
                    <a:pt x="8937" y="31391"/>
                  </a:cubicBezTo>
                  <a:cubicBezTo>
                    <a:pt x="9096" y="30910"/>
                    <a:pt x="9246" y="30427"/>
                    <a:pt x="9383" y="29946"/>
                  </a:cubicBezTo>
                  <a:cubicBezTo>
                    <a:pt x="9486" y="29953"/>
                    <a:pt x="9615" y="29958"/>
                    <a:pt x="9765" y="29958"/>
                  </a:cubicBezTo>
                  <a:cubicBezTo>
                    <a:pt x="11508" y="29958"/>
                    <a:pt x="16140" y="29299"/>
                    <a:pt x="16633" y="22315"/>
                  </a:cubicBezTo>
                  <a:lnTo>
                    <a:pt x="16633" y="22315"/>
                  </a:lnTo>
                  <a:cubicBezTo>
                    <a:pt x="12971" y="23066"/>
                    <a:pt x="11089" y="25006"/>
                    <a:pt x="10123" y="26736"/>
                  </a:cubicBezTo>
                  <a:cubicBezTo>
                    <a:pt x="10354" y="25405"/>
                    <a:pt x="10502" y="24075"/>
                    <a:pt x="10553" y="22741"/>
                  </a:cubicBezTo>
                  <a:cubicBezTo>
                    <a:pt x="11684" y="22618"/>
                    <a:pt x="17239" y="21622"/>
                    <a:pt x="16355" y="13900"/>
                  </a:cubicBezTo>
                  <a:lnTo>
                    <a:pt x="16355" y="13900"/>
                  </a:lnTo>
                  <a:cubicBezTo>
                    <a:pt x="12398" y="15514"/>
                    <a:pt x="11013" y="18225"/>
                    <a:pt x="10545" y="20224"/>
                  </a:cubicBezTo>
                  <a:cubicBezTo>
                    <a:pt x="10461" y="18381"/>
                    <a:pt x="10203" y="16537"/>
                    <a:pt x="9769" y="14700"/>
                  </a:cubicBezTo>
                  <a:cubicBezTo>
                    <a:pt x="10974" y="14356"/>
                    <a:pt x="16110" y="12433"/>
                    <a:pt x="14043" y="5064"/>
                  </a:cubicBezTo>
                  <a:lnTo>
                    <a:pt x="14043" y="5064"/>
                  </a:lnTo>
                  <a:cubicBezTo>
                    <a:pt x="9980" y="7537"/>
                    <a:pt x="9276" y="10850"/>
                    <a:pt x="9289" y="12894"/>
                  </a:cubicBezTo>
                  <a:cubicBezTo>
                    <a:pt x="8892" y="11558"/>
                    <a:pt x="8401" y="10226"/>
                    <a:pt x="7822" y="8896"/>
                  </a:cubicBezTo>
                  <a:cubicBezTo>
                    <a:pt x="8253" y="7537"/>
                    <a:pt x="9340" y="2429"/>
                    <a:pt x="22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2563" name="Google Shape;2563;p42"/>
            <p:cNvGrpSpPr/>
            <p:nvPr/>
          </p:nvGrpSpPr>
          <p:grpSpPr>
            <a:xfrm rot="-5400000">
              <a:off x="6892683" y="3316173"/>
              <a:ext cx="543920" cy="2461031"/>
              <a:chOff x="3416200" y="1908925"/>
              <a:chExt cx="291975" cy="1321075"/>
            </a:xfrm>
          </p:grpSpPr>
          <p:sp>
            <p:nvSpPr>
              <p:cNvPr id="2564" name="Google Shape;2564;p42"/>
              <p:cNvSpPr/>
              <p:nvPr/>
            </p:nvSpPr>
            <p:spPr>
              <a:xfrm>
                <a:off x="3416200" y="1908925"/>
                <a:ext cx="291925" cy="13210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52843" extrusionOk="0">
                    <a:moveTo>
                      <a:pt x="0" y="0"/>
                    </a:moveTo>
                    <a:lnTo>
                      <a:pt x="0" y="52843"/>
                    </a:lnTo>
                    <a:lnTo>
                      <a:pt x="11677" y="52843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65" name="Google Shape;2565;p42"/>
              <p:cNvSpPr/>
              <p:nvPr/>
            </p:nvSpPr>
            <p:spPr>
              <a:xfrm>
                <a:off x="3417250" y="2207950"/>
                <a:ext cx="283550" cy="716075"/>
              </a:xfrm>
              <a:custGeom>
                <a:avLst/>
                <a:gdLst/>
                <a:ahLst/>
                <a:cxnLst/>
                <a:rect l="l" t="t" r="r" b="b"/>
                <a:pathLst>
                  <a:path w="11342" h="28643" extrusionOk="0">
                    <a:moveTo>
                      <a:pt x="6192" y="1"/>
                    </a:moveTo>
                    <a:cubicBezTo>
                      <a:pt x="4609" y="1"/>
                      <a:pt x="2974" y="560"/>
                      <a:pt x="2060" y="1653"/>
                    </a:cubicBezTo>
                    <a:cubicBezTo>
                      <a:pt x="0" y="4118"/>
                      <a:pt x="1478" y="8364"/>
                      <a:pt x="1541" y="11246"/>
                    </a:cubicBezTo>
                    <a:cubicBezTo>
                      <a:pt x="1593" y="13569"/>
                      <a:pt x="1610" y="15882"/>
                      <a:pt x="1457" y="18218"/>
                    </a:cubicBezTo>
                    <a:cubicBezTo>
                      <a:pt x="1371" y="19537"/>
                      <a:pt x="1227" y="20853"/>
                      <a:pt x="1077" y="22167"/>
                    </a:cubicBezTo>
                    <a:cubicBezTo>
                      <a:pt x="963" y="23183"/>
                      <a:pt x="646" y="24439"/>
                      <a:pt x="814" y="25468"/>
                    </a:cubicBezTo>
                    <a:cubicBezTo>
                      <a:pt x="1206" y="27848"/>
                      <a:pt x="2933" y="28484"/>
                      <a:pt x="5155" y="28618"/>
                    </a:cubicBezTo>
                    <a:cubicBezTo>
                      <a:pt x="5418" y="28634"/>
                      <a:pt x="5677" y="28642"/>
                      <a:pt x="5930" y="28642"/>
                    </a:cubicBezTo>
                    <a:cubicBezTo>
                      <a:pt x="8494" y="28642"/>
                      <a:pt x="10490" y="27766"/>
                      <a:pt x="10738" y="24734"/>
                    </a:cubicBezTo>
                    <a:cubicBezTo>
                      <a:pt x="10965" y="21921"/>
                      <a:pt x="10026" y="19011"/>
                      <a:pt x="10018" y="16181"/>
                    </a:cubicBezTo>
                    <a:cubicBezTo>
                      <a:pt x="10013" y="14694"/>
                      <a:pt x="9846" y="13240"/>
                      <a:pt x="9941" y="11739"/>
                    </a:cubicBezTo>
                    <a:cubicBezTo>
                      <a:pt x="10048" y="10059"/>
                      <a:pt x="10447" y="8450"/>
                      <a:pt x="10628" y="6788"/>
                    </a:cubicBezTo>
                    <a:cubicBezTo>
                      <a:pt x="10885" y="4438"/>
                      <a:pt x="11342" y="2390"/>
                      <a:pt x="9200" y="851"/>
                    </a:cubicBezTo>
                    <a:cubicBezTo>
                      <a:pt x="8407" y="281"/>
                      <a:pt x="7313" y="1"/>
                      <a:pt x="61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66" name="Google Shape;2566;p42"/>
              <p:cNvSpPr/>
              <p:nvPr/>
            </p:nvSpPr>
            <p:spPr>
              <a:xfrm>
                <a:off x="3479875" y="2261125"/>
                <a:ext cx="164575" cy="616675"/>
              </a:xfrm>
              <a:custGeom>
                <a:avLst/>
                <a:gdLst/>
                <a:ahLst/>
                <a:cxnLst/>
                <a:rect l="l" t="t" r="r" b="b"/>
                <a:pathLst>
                  <a:path w="6583" h="24667" extrusionOk="0">
                    <a:moveTo>
                      <a:pt x="230" y="1"/>
                    </a:moveTo>
                    <a:cubicBezTo>
                      <a:pt x="104" y="1"/>
                      <a:pt x="0" y="103"/>
                      <a:pt x="0" y="231"/>
                    </a:cubicBezTo>
                    <a:lnTo>
                      <a:pt x="0" y="24436"/>
                    </a:lnTo>
                    <a:cubicBezTo>
                      <a:pt x="0" y="24564"/>
                      <a:pt x="104" y="24666"/>
                      <a:pt x="230" y="24666"/>
                    </a:cubicBezTo>
                    <a:lnTo>
                      <a:pt x="6352" y="24666"/>
                    </a:lnTo>
                    <a:cubicBezTo>
                      <a:pt x="6480" y="24666"/>
                      <a:pt x="6582" y="24564"/>
                      <a:pt x="6582" y="24436"/>
                    </a:cubicBezTo>
                    <a:lnTo>
                      <a:pt x="6582" y="231"/>
                    </a:lnTo>
                    <a:cubicBezTo>
                      <a:pt x="6582" y="103"/>
                      <a:pt x="6480" y="1"/>
                      <a:pt x="6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67" name="Google Shape;2567;p42"/>
              <p:cNvSpPr/>
              <p:nvPr/>
            </p:nvSpPr>
            <p:spPr>
              <a:xfrm>
                <a:off x="3502775" y="2288375"/>
                <a:ext cx="118800" cy="562225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22489" extrusionOk="0">
                    <a:moveTo>
                      <a:pt x="196" y="1"/>
                    </a:moveTo>
                    <a:cubicBezTo>
                      <a:pt x="196" y="109"/>
                      <a:pt x="109" y="196"/>
                      <a:pt x="1" y="196"/>
                    </a:cubicBezTo>
                    <a:lnTo>
                      <a:pt x="1" y="22292"/>
                    </a:lnTo>
                    <a:cubicBezTo>
                      <a:pt x="109" y="22292"/>
                      <a:pt x="196" y="22379"/>
                      <a:pt x="196" y="22488"/>
                    </a:cubicBezTo>
                    <a:lnTo>
                      <a:pt x="4555" y="22488"/>
                    </a:lnTo>
                    <a:cubicBezTo>
                      <a:pt x="4555" y="22379"/>
                      <a:pt x="4643" y="22292"/>
                      <a:pt x="4752" y="22292"/>
                    </a:cubicBezTo>
                    <a:lnTo>
                      <a:pt x="4752" y="196"/>
                    </a:lnTo>
                    <a:cubicBezTo>
                      <a:pt x="4644" y="196"/>
                      <a:pt x="4555" y="109"/>
                      <a:pt x="45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68" name="Google Shape;2568;p42"/>
              <p:cNvSpPr/>
              <p:nvPr/>
            </p:nvSpPr>
            <p:spPr>
              <a:xfrm>
                <a:off x="3416200" y="1940125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9"/>
                    </a:lnTo>
                    <a:lnTo>
                      <a:pt x="11677" y="2739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69" name="Google Shape;2569;p42"/>
              <p:cNvSpPr/>
              <p:nvPr/>
            </p:nvSpPr>
            <p:spPr>
              <a:xfrm>
                <a:off x="3416200" y="2128150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1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70" name="Google Shape;2570;p42"/>
              <p:cNvSpPr/>
              <p:nvPr/>
            </p:nvSpPr>
            <p:spPr>
              <a:xfrm>
                <a:off x="3441450" y="2080750"/>
                <a:ext cx="24685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8" extrusionOk="0">
                    <a:moveTo>
                      <a:pt x="3524" y="0"/>
                    </a:moveTo>
                    <a:cubicBezTo>
                      <a:pt x="3444" y="0"/>
                      <a:pt x="3377" y="228"/>
                      <a:pt x="3360" y="533"/>
                    </a:cubicBezTo>
                    <a:cubicBezTo>
                      <a:pt x="3054" y="552"/>
                      <a:pt x="2826" y="618"/>
                      <a:pt x="2826" y="698"/>
                    </a:cubicBezTo>
                    <a:cubicBezTo>
                      <a:pt x="2826" y="778"/>
                      <a:pt x="3055" y="845"/>
                      <a:pt x="3360" y="862"/>
                    </a:cubicBezTo>
                    <a:cubicBezTo>
                      <a:pt x="3379" y="1168"/>
                      <a:pt x="3444" y="1396"/>
                      <a:pt x="3524" y="1396"/>
                    </a:cubicBezTo>
                    <a:cubicBezTo>
                      <a:pt x="3605" y="1396"/>
                      <a:pt x="3671" y="1167"/>
                      <a:pt x="3689" y="862"/>
                    </a:cubicBezTo>
                    <a:cubicBezTo>
                      <a:pt x="3995" y="845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3"/>
                    </a:cubicBezTo>
                    <a:cubicBezTo>
                      <a:pt x="3670" y="227"/>
                      <a:pt x="3605" y="0"/>
                      <a:pt x="3524" y="0"/>
                    </a:cubicBezTo>
                    <a:close/>
                    <a:moveTo>
                      <a:pt x="6350" y="0"/>
                    </a:moveTo>
                    <a:cubicBezTo>
                      <a:pt x="6270" y="0"/>
                      <a:pt x="6204" y="228"/>
                      <a:pt x="6187" y="533"/>
                    </a:cubicBezTo>
                    <a:cubicBezTo>
                      <a:pt x="5880" y="552"/>
                      <a:pt x="5653" y="618"/>
                      <a:pt x="5653" y="698"/>
                    </a:cubicBezTo>
                    <a:cubicBezTo>
                      <a:pt x="5653" y="778"/>
                      <a:pt x="5882" y="845"/>
                      <a:pt x="6187" y="862"/>
                    </a:cubicBezTo>
                    <a:cubicBezTo>
                      <a:pt x="6205" y="1168"/>
                      <a:pt x="6270" y="1396"/>
                      <a:pt x="6350" y="1396"/>
                    </a:cubicBezTo>
                    <a:cubicBezTo>
                      <a:pt x="6430" y="1396"/>
                      <a:pt x="6498" y="1167"/>
                      <a:pt x="6515" y="862"/>
                    </a:cubicBezTo>
                    <a:cubicBezTo>
                      <a:pt x="6820" y="845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3"/>
                    </a:cubicBezTo>
                    <a:cubicBezTo>
                      <a:pt x="6497" y="227"/>
                      <a:pt x="6430" y="0"/>
                      <a:pt x="6350" y="0"/>
                    </a:cubicBezTo>
                    <a:close/>
                    <a:moveTo>
                      <a:pt x="9176" y="0"/>
                    </a:moveTo>
                    <a:cubicBezTo>
                      <a:pt x="9096" y="0"/>
                      <a:pt x="9028" y="228"/>
                      <a:pt x="9011" y="533"/>
                    </a:cubicBezTo>
                    <a:cubicBezTo>
                      <a:pt x="8705" y="552"/>
                      <a:pt x="8478" y="618"/>
                      <a:pt x="8478" y="698"/>
                    </a:cubicBezTo>
                    <a:cubicBezTo>
                      <a:pt x="8478" y="778"/>
                      <a:pt x="8706" y="845"/>
                      <a:pt x="9011" y="862"/>
                    </a:cubicBezTo>
                    <a:cubicBezTo>
                      <a:pt x="9029" y="1168"/>
                      <a:pt x="9096" y="1396"/>
                      <a:pt x="9176" y="1396"/>
                    </a:cubicBezTo>
                    <a:cubicBezTo>
                      <a:pt x="9256" y="1396"/>
                      <a:pt x="9322" y="1167"/>
                      <a:pt x="9340" y="862"/>
                    </a:cubicBezTo>
                    <a:cubicBezTo>
                      <a:pt x="9647" y="845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3"/>
                    </a:cubicBezTo>
                    <a:cubicBezTo>
                      <a:pt x="9321" y="227"/>
                      <a:pt x="9256" y="0"/>
                      <a:pt x="9176" y="0"/>
                    </a:cubicBezTo>
                    <a:close/>
                    <a:moveTo>
                      <a:pt x="697" y="1"/>
                    </a:moveTo>
                    <a:cubicBezTo>
                      <a:pt x="617" y="1"/>
                      <a:pt x="552" y="228"/>
                      <a:pt x="534" y="535"/>
                    </a:cubicBezTo>
                    <a:cubicBezTo>
                      <a:pt x="229" y="552"/>
                      <a:pt x="0" y="619"/>
                      <a:pt x="0" y="699"/>
                    </a:cubicBezTo>
                    <a:cubicBezTo>
                      <a:pt x="0" y="779"/>
                      <a:pt x="227" y="845"/>
                      <a:pt x="534" y="864"/>
                    </a:cubicBezTo>
                    <a:cubicBezTo>
                      <a:pt x="551" y="1168"/>
                      <a:pt x="617" y="1397"/>
                      <a:pt x="697" y="1397"/>
                    </a:cubicBezTo>
                    <a:cubicBezTo>
                      <a:pt x="778" y="1397"/>
                      <a:pt x="844" y="1169"/>
                      <a:pt x="862" y="864"/>
                    </a:cubicBezTo>
                    <a:cubicBezTo>
                      <a:pt x="1168" y="845"/>
                      <a:pt x="1397" y="778"/>
                      <a:pt x="1396" y="699"/>
                    </a:cubicBezTo>
                    <a:cubicBezTo>
                      <a:pt x="1396" y="619"/>
                      <a:pt x="1168" y="553"/>
                      <a:pt x="862" y="535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71" name="Google Shape;2571;p42"/>
              <p:cNvSpPr/>
              <p:nvPr/>
            </p:nvSpPr>
            <p:spPr>
              <a:xfrm>
                <a:off x="3416200" y="3130700"/>
                <a:ext cx="291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2739" extrusionOk="0">
                    <a:moveTo>
                      <a:pt x="0" y="0"/>
                    </a:moveTo>
                    <a:lnTo>
                      <a:pt x="0" y="2738"/>
                    </a:lnTo>
                    <a:lnTo>
                      <a:pt x="11677" y="2738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72" name="Google Shape;2572;p42"/>
              <p:cNvSpPr/>
              <p:nvPr/>
            </p:nvSpPr>
            <p:spPr>
              <a:xfrm>
                <a:off x="3416200" y="2998925"/>
                <a:ext cx="291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11677" h="488" extrusionOk="0">
                    <a:moveTo>
                      <a:pt x="0" y="0"/>
                    </a:moveTo>
                    <a:lnTo>
                      <a:pt x="0" y="487"/>
                    </a:lnTo>
                    <a:lnTo>
                      <a:pt x="11677" y="487"/>
                    </a:lnTo>
                    <a:lnTo>
                      <a:pt x="116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73" name="Google Shape;2573;p42"/>
              <p:cNvSpPr/>
              <p:nvPr/>
            </p:nvSpPr>
            <p:spPr>
              <a:xfrm>
                <a:off x="3441450" y="3023600"/>
                <a:ext cx="2468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397" extrusionOk="0">
                    <a:moveTo>
                      <a:pt x="697" y="1"/>
                    </a:moveTo>
                    <a:cubicBezTo>
                      <a:pt x="617" y="1"/>
                      <a:pt x="552" y="227"/>
                      <a:pt x="534" y="534"/>
                    </a:cubicBezTo>
                    <a:cubicBezTo>
                      <a:pt x="229" y="551"/>
                      <a:pt x="0" y="618"/>
                      <a:pt x="0" y="698"/>
                    </a:cubicBezTo>
                    <a:cubicBezTo>
                      <a:pt x="0" y="778"/>
                      <a:pt x="227" y="845"/>
                      <a:pt x="534" y="863"/>
                    </a:cubicBezTo>
                    <a:cubicBezTo>
                      <a:pt x="551" y="1168"/>
                      <a:pt x="617" y="1396"/>
                      <a:pt x="697" y="1396"/>
                    </a:cubicBezTo>
                    <a:cubicBezTo>
                      <a:pt x="778" y="1396"/>
                      <a:pt x="844" y="1169"/>
                      <a:pt x="862" y="863"/>
                    </a:cubicBezTo>
                    <a:cubicBezTo>
                      <a:pt x="1168" y="846"/>
                      <a:pt x="1397" y="778"/>
                      <a:pt x="1396" y="698"/>
                    </a:cubicBezTo>
                    <a:cubicBezTo>
                      <a:pt x="1396" y="618"/>
                      <a:pt x="1168" y="553"/>
                      <a:pt x="862" y="534"/>
                    </a:cubicBezTo>
                    <a:cubicBezTo>
                      <a:pt x="845" y="230"/>
                      <a:pt x="778" y="1"/>
                      <a:pt x="697" y="1"/>
                    </a:cubicBezTo>
                    <a:close/>
                    <a:moveTo>
                      <a:pt x="3524" y="1"/>
                    </a:moveTo>
                    <a:cubicBezTo>
                      <a:pt x="3444" y="1"/>
                      <a:pt x="3377" y="230"/>
                      <a:pt x="3360" y="534"/>
                    </a:cubicBezTo>
                    <a:cubicBezTo>
                      <a:pt x="3054" y="553"/>
                      <a:pt x="2826" y="618"/>
                      <a:pt x="2826" y="698"/>
                    </a:cubicBezTo>
                    <a:cubicBezTo>
                      <a:pt x="2826" y="778"/>
                      <a:pt x="3055" y="846"/>
                      <a:pt x="3360" y="863"/>
                    </a:cubicBezTo>
                    <a:cubicBezTo>
                      <a:pt x="3379" y="1169"/>
                      <a:pt x="3444" y="1396"/>
                      <a:pt x="3524" y="1396"/>
                    </a:cubicBezTo>
                    <a:cubicBezTo>
                      <a:pt x="3605" y="1396"/>
                      <a:pt x="3671" y="1168"/>
                      <a:pt x="3689" y="863"/>
                    </a:cubicBezTo>
                    <a:cubicBezTo>
                      <a:pt x="3995" y="846"/>
                      <a:pt x="4222" y="778"/>
                      <a:pt x="4222" y="698"/>
                    </a:cubicBezTo>
                    <a:cubicBezTo>
                      <a:pt x="4222" y="618"/>
                      <a:pt x="3994" y="551"/>
                      <a:pt x="3689" y="534"/>
                    </a:cubicBezTo>
                    <a:cubicBezTo>
                      <a:pt x="3670" y="227"/>
                      <a:pt x="3605" y="1"/>
                      <a:pt x="3524" y="1"/>
                    </a:cubicBezTo>
                    <a:close/>
                    <a:moveTo>
                      <a:pt x="6350" y="1"/>
                    </a:moveTo>
                    <a:cubicBezTo>
                      <a:pt x="6270" y="1"/>
                      <a:pt x="6204" y="230"/>
                      <a:pt x="6187" y="534"/>
                    </a:cubicBezTo>
                    <a:cubicBezTo>
                      <a:pt x="5880" y="553"/>
                      <a:pt x="5653" y="618"/>
                      <a:pt x="5653" y="698"/>
                    </a:cubicBezTo>
                    <a:cubicBezTo>
                      <a:pt x="5653" y="778"/>
                      <a:pt x="5882" y="846"/>
                      <a:pt x="6187" y="863"/>
                    </a:cubicBezTo>
                    <a:cubicBezTo>
                      <a:pt x="6205" y="1169"/>
                      <a:pt x="6270" y="1396"/>
                      <a:pt x="6350" y="1396"/>
                    </a:cubicBezTo>
                    <a:cubicBezTo>
                      <a:pt x="6430" y="1396"/>
                      <a:pt x="6498" y="1168"/>
                      <a:pt x="6515" y="863"/>
                    </a:cubicBezTo>
                    <a:cubicBezTo>
                      <a:pt x="6820" y="846"/>
                      <a:pt x="7049" y="778"/>
                      <a:pt x="7049" y="698"/>
                    </a:cubicBezTo>
                    <a:cubicBezTo>
                      <a:pt x="7049" y="618"/>
                      <a:pt x="6820" y="551"/>
                      <a:pt x="6515" y="534"/>
                    </a:cubicBezTo>
                    <a:cubicBezTo>
                      <a:pt x="6497" y="227"/>
                      <a:pt x="6430" y="1"/>
                      <a:pt x="6350" y="1"/>
                    </a:cubicBezTo>
                    <a:close/>
                    <a:moveTo>
                      <a:pt x="9176" y="1"/>
                    </a:moveTo>
                    <a:cubicBezTo>
                      <a:pt x="9096" y="1"/>
                      <a:pt x="9028" y="230"/>
                      <a:pt x="9011" y="534"/>
                    </a:cubicBezTo>
                    <a:cubicBezTo>
                      <a:pt x="8705" y="553"/>
                      <a:pt x="8478" y="618"/>
                      <a:pt x="8478" y="698"/>
                    </a:cubicBezTo>
                    <a:cubicBezTo>
                      <a:pt x="8478" y="778"/>
                      <a:pt x="8706" y="846"/>
                      <a:pt x="9011" y="863"/>
                    </a:cubicBezTo>
                    <a:cubicBezTo>
                      <a:pt x="9029" y="1169"/>
                      <a:pt x="9096" y="1396"/>
                      <a:pt x="9176" y="1396"/>
                    </a:cubicBezTo>
                    <a:cubicBezTo>
                      <a:pt x="9256" y="1396"/>
                      <a:pt x="9322" y="1168"/>
                      <a:pt x="9340" y="863"/>
                    </a:cubicBezTo>
                    <a:cubicBezTo>
                      <a:pt x="9647" y="846"/>
                      <a:pt x="9873" y="778"/>
                      <a:pt x="9873" y="698"/>
                    </a:cubicBezTo>
                    <a:cubicBezTo>
                      <a:pt x="9873" y="618"/>
                      <a:pt x="9644" y="551"/>
                      <a:pt x="9340" y="534"/>
                    </a:cubicBezTo>
                    <a:cubicBezTo>
                      <a:pt x="9321" y="227"/>
                      <a:pt x="9256" y="1"/>
                      <a:pt x="91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74" name="Google Shape;2574;p42"/>
              <p:cNvSpPr/>
              <p:nvPr/>
            </p:nvSpPr>
            <p:spPr>
              <a:xfrm>
                <a:off x="3542375" y="2343300"/>
                <a:ext cx="40475" cy="45807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323" extrusionOk="0">
                    <a:moveTo>
                      <a:pt x="772" y="1"/>
                    </a:moveTo>
                    <a:cubicBezTo>
                      <a:pt x="692" y="1"/>
                      <a:pt x="610" y="15"/>
                      <a:pt x="529" y="47"/>
                    </a:cubicBezTo>
                    <a:cubicBezTo>
                      <a:pt x="522" y="51"/>
                      <a:pt x="514" y="53"/>
                      <a:pt x="508" y="56"/>
                    </a:cubicBezTo>
                    <a:cubicBezTo>
                      <a:pt x="42" y="255"/>
                      <a:pt x="1" y="855"/>
                      <a:pt x="313" y="1200"/>
                    </a:cubicBezTo>
                    <a:cubicBezTo>
                      <a:pt x="456" y="1357"/>
                      <a:pt x="622" y="1426"/>
                      <a:pt x="783" y="1426"/>
                    </a:cubicBezTo>
                    <a:cubicBezTo>
                      <a:pt x="1049" y="1426"/>
                      <a:pt x="1301" y="1239"/>
                      <a:pt x="1419" y="950"/>
                    </a:cubicBezTo>
                    <a:cubicBezTo>
                      <a:pt x="1618" y="466"/>
                      <a:pt x="1226" y="1"/>
                      <a:pt x="772" y="1"/>
                    </a:cubicBezTo>
                    <a:close/>
                    <a:moveTo>
                      <a:pt x="772" y="2416"/>
                    </a:moveTo>
                    <a:cubicBezTo>
                      <a:pt x="692" y="2416"/>
                      <a:pt x="610" y="2430"/>
                      <a:pt x="529" y="2462"/>
                    </a:cubicBezTo>
                    <a:cubicBezTo>
                      <a:pt x="522" y="2464"/>
                      <a:pt x="514" y="2467"/>
                      <a:pt x="508" y="2470"/>
                    </a:cubicBezTo>
                    <a:cubicBezTo>
                      <a:pt x="40" y="2668"/>
                      <a:pt x="1" y="3270"/>
                      <a:pt x="313" y="3614"/>
                    </a:cubicBezTo>
                    <a:cubicBezTo>
                      <a:pt x="456" y="3771"/>
                      <a:pt x="622" y="3840"/>
                      <a:pt x="783" y="3840"/>
                    </a:cubicBezTo>
                    <a:cubicBezTo>
                      <a:pt x="1049" y="3840"/>
                      <a:pt x="1301" y="3653"/>
                      <a:pt x="1419" y="3365"/>
                    </a:cubicBezTo>
                    <a:cubicBezTo>
                      <a:pt x="1618" y="2881"/>
                      <a:pt x="1226" y="2416"/>
                      <a:pt x="772" y="2416"/>
                    </a:cubicBezTo>
                    <a:close/>
                    <a:moveTo>
                      <a:pt x="772" y="4829"/>
                    </a:moveTo>
                    <a:cubicBezTo>
                      <a:pt x="692" y="4829"/>
                      <a:pt x="610" y="4843"/>
                      <a:pt x="529" y="4875"/>
                    </a:cubicBezTo>
                    <a:cubicBezTo>
                      <a:pt x="522" y="4877"/>
                      <a:pt x="514" y="4880"/>
                      <a:pt x="508" y="4884"/>
                    </a:cubicBezTo>
                    <a:cubicBezTo>
                      <a:pt x="40" y="5082"/>
                      <a:pt x="1" y="5683"/>
                      <a:pt x="313" y="6027"/>
                    </a:cubicBezTo>
                    <a:cubicBezTo>
                      <a:pt x="456" y="6184"/>
                      <a:pt x="622" y="6253"/>
                      <a:pt x="783" y="6253"/>
                    </a:cubicBezTo>
                    <a:cubicBezTo>
                      <a:pt x="1049" y="6253"/>
                      <a:pt x="1301" y="6066"/>
                      <a:pt x="1419" y="5778"/>
                    </a:cubicBezTo>
                    <a:cubicBezTo>
                      <a:pt x="1618" y="5294"/>
                      <a:pt x="1226" y="4829"/>
                      <a:pt x="772" y="4829"/>
                    </a:cubicBezTo>
                    <a:close/>
                    <a:moveTo>
                      <a:pt x="773" y="7243"/>
                    </a:moveTo>
                    <a:cubicBezTo>
                      <a:pt x="692" y="7243"/>
                      <a:pt x="610" y="7257"/>
                      <a:pt x="529" y="7289"/>
                    </a:cubicBezTo>
                    <a:cubicBezTo>
                      <a:pt x="522" y="7292"/>
                      <a:pt x="514" y="7294"/>
                      <a:pt x="508" y="7298"/>
                    </a:cubicBezTo>
                    <a:cubicBezTo>
                      <a:pt x="40" y="7496"/>
                      <a:pt x="1" y="8098"/>
                      <a:pt x="313" y="8442"/>
                    </a:cubicBezTo>
                    <a:cubicBezTo>
                      <a:pt x="456" y="8599"/>
                      <a:pt x="622" y="8668"/>
                      <a:pt x="783" y="8668"/>
                    </a:cubicBezTo>
                    <a:cubicBezTo>
                      <a:pt x="1049" y="8668"/>
                      <a:pt x="1301" y="8481"/>
                      <a:pt x="1419" y="8192"/>
                    </a:cubicBezTo>
                    <a:cubicBezTo>
                      <a:pt x="1618" y="7708"/>
                      <a:pt x="1227" y="7243"/>
                      <a:pt x="773" y="7243"/>
                    </a:cubicBezTo>
                    <a:close/>
                    <a:moveTo>
                      <a:pt x="773" y="9656"/>
                    </a:moveTo>
                    <a:cubicBezTo>
                      <a:pt x="693" y="9656"/>
                      <a:pt x="611" y="9671"/>
                      <a:pt x="529" y="9703"/>
                    </a:cubicBezTo>
                    <a:cubicBezTo>
                      <a:pt x="522" y="9705"/>
                      <a:pt x="514" y="9708"/>
                      <a:pt x="508" y="9711"/>
                    </a:cubicBezTo>
                    <a:cubicBezTo>
                      <a:pt x="40" y="9909"/>
                      <a:pt x="1" y="10511"/>
                      <a:pt x="313" y="10855"/>
                    </a:cubicBezTo>
                    <a:cubicBezTo>
                      <a:pt x="456" y="11012"/>
                      <a:pt x="622" y="11081"/>
                      <a:pt x="783" y="11081"/>
                    </a:cubicBezTo>
                    <a:cubicBezTo>
                      <a:pt x="1049" y="11081"/>
                      <a:pt x="1301" y="10894"/>
                      <a:pt x="1419" y="10606"/>
                    </a:cubicBezTo>
                    <a:cubicBezTo>
                      <a:pt x="1618" y="10122"/>
                      <a:pt x="1227" y="9656"/>
                      <a:pt x="773" y="9656"/>
                    </a:cubicBezTo>
                    <a:close/>
                    <a:moveTo>
                      <a:pt x="772" y="12070"/>
                    </a:moveTo>
                    <a:cubicBezTo>
                      <a:pt x="692" y="12070"/>
                      <a:pt x="610" y="12084"/>
                      <a:pt x="529" y="12116"/>
                    </a:cubicBezTo>
                    <a:cubicBezTo>
                      <a:pt x="522" y="12118"/>
                      <a:pt x="514" y="12121"/>
                      <a:pt x="508" y="12125"/>
                    </a:cubicBezTo>
                    <a:cubicBezTo>
                      <a:pt x="40" y="12323"/>
                      <a:pt x="1" y="12924"/>
                      <a:pt x="313" y="13268"/>
                    </a:cubicBezTo>
                    <a:cubicBezTo>
                      <a:pt x="456" y="13425"/>
                      <a:pt x="622" y="13494"/>
                      <a:pt x="783" y="13494"/>
                    </a:cubicBezTo>
                    <a:cubicBezTo>
                      <a:pt x="1049" y="13494"/>
                      <a:pt x="1301" y="13307"/>
                      <a:pt x="1419" y="13019"/>
                    </a:cubicBezTo>
                    <a:cubicBezTo>
                      <a:pt x="1618" y="12535"/>
                      <a:pt x="1226" y="12070"/>
                      <a:pt x="772" y="12070"/>
                    </a:cubicBezTo>
                    <a:close/>
                    <a:moveTo>
                      <a:pt x="773" y="14484"/>
                    </a:moveTo>
                    <a:cubicBezTo>
                      <a:pt x="692" y="14484"/>
                      <a:pt x="610" y="14498"/>
                      <a:pt x="529" y="14530"/>
                    </a:cubicBezTo>
                    <a:cubicBezTo>
                      <a:pt x="522" y="14533"/>
                      <a:pt x="514" y="14535"/>
                      <a:pt x="508" y="14539"/>
                    </a:cubicBezTo>
                    <a:cubicBezTo>
                      <a:pt x="40" y="14737"/>
                      <a:pt x="1" y="15339"/>
                      <a:pt x="313" y="15683"/>
                    </a:cubicBezTo>
                    <a:cubicBezTo>
                      <a:pt x="456" y="15840"/>
                      <a:pt x="622" y="15909"/>
                      <a:pt x="783" y="15909"/>
                    </a:cubicBezTo>
                    <a:cubicBezTo>
                      <a:pt x="1049" y="15909"/>
                      <a:pt x="1301" y="15722"/>
                      <a:pt x="1419" y="15433"/>
                    </a:cubicBezTo>
                    <a:cubicBezTo>
                      <a:pt x="1618" y="14949"/>
                      <a:pt x="1227" y="14484"/>
                      <a:pt x="773" y="14484"/>
                    </a:cubicBezTo>
                    <a:close/>
                    <a:moveTo>
                      <a:pt x="774" y="16897"/>
                    </a:moveTo>
                    <a:cubicBezTo>
                      <a:pt x="693" y="16897"/>
                      <a:pt x="611" y="16912"/>
                      <a:pt x="529" y="16944"/>
                    </a:cubicBezTo>
                    <a:cubicBezTo>
                      <a:pt x="522" y="16946"/>
                      <a:pt x="514" y="16949"/>
                      <a:pt x="508" y="16952"/>
                    </a:cubicBezTo>
                    <a:cubicBezTo>
                      <a:pt x="40" y="17150"/>
                      <a:pt x="1" y="17752"/>
                      <a:pt x="313" y="18096"/>
                    </a:cubicBezTo>
                    <a:cubicBezTo>
                      <a:pt x="456" y="18253"/>
                      <a:pt x="622" y="18322"/>
                      <a:pt x="783" y="18322"/>
                    </a:cubicBezTo>
                    <a:cubicBezTo>
                      <a:pt x="1049" y="18322"/>
                      <a:pt x="1301" y="18135"/>
                      <a:pt x="1419" y="17847"/>
                    </a:cubicBezTo>
                    <a:cubicBezTo>
                      <a:pt x="1618" y="17362"/>
                      <a:pt x="1227" y="16897"/>
                      <a:pt x="774" y="168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75" name="Google Shape;2575;p42"/>
              <p:cNvSpPr/>
              <p:nvPr/>
            </p:nvSpPr>
            <p:spPr>
              <a:xfrm>
                <a:off x="3416200" y="3073900"/>
                <a:ext cx="29197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93" extrusionOk="0">
                    <a:moveTo>
                      <a:pt x="0" y="1"/>
                    </a:moveTo>
                    <a:lnTo>
                      <a:pt x="0" y="480"/>
                    </a:lnTo>
                    <a:lnTo>
                      <a:pt x="11678" y="480"/>
                    </a:lnTo>
                    <a:lnTo>
                      <a:pt x="11678" y="1"/>
                    </a:lnTo>
                    <a:close/>
                    <a:moveTo>
                      <a:pt x="0" y="1139"/>
                    </a:moveTo>
                    <a:lnTo>
                      <a:pt x="0" y="1617"/>
                    </a:lnTo>
                    <a:lnTo>
                      <a:pt x="11678" y="1617"/>
                    </a:lnTo>
                    <a:lnTo>
                      <a:pt x="11678" y="1139"/>
                    </a:lnTo>
                    <a:close/>
                    <a:moveTo>
                      <a:pt x="5839" y="3087"/>
                    </a:moveTo>
                    <a:cubicBezTo>
                      <a:pt x="3369" y="3087"/>
                      <a:pt x="1365" y="3335"/>
                      <a:pt x="1365" y="3640"/>
                    </a:cubicBezTo>
                    <a:cubicBezTo>
                      <a:pt x="1365" y="3945"/>
                      <a:pt x="3369" y="4192"/>
                      <a:pt x="5839" y="4192"/>
                    </a:cubicBezTo>
                    <a:cubicBezTo>
                      <a:pt x="8310" y="4192"/>
                      <a:pt x="10312" y="3946"/>
                      <a:pt x="10312" y="3640"/>
                    </a:cubicBezTo>
                    <a:cubicBezTo>
                      <a:pt x="10312" y="3335"/>
                      <a:pt x="8310" y="3087"/>
                      <a:pt x="5839" y="308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76" name="Google Shape;2576;p42"/>
              <p:cNvSpPr/>
              <p:nvPr/>
            </p:nvSpPr>
            <p:spPr>
              <a:xfrm>
                <a:off x="3416200" y="1961175"/>
                <a:ext cx="291975" cy="104175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167" extrusionOk="0">
                    <a:moveTo>
                      <a:pt x="5839" y="0"/>
                    </a:moveTo>
                    <a:cubicBezTo>
                      <a:pt x="3369" y="0"/>
                      <a:pt x="1365" y="248"/>
                      <a:pt x="1365" y="553"/>
                    </a:cubicBezTo>
                    <a:cubicBezTo>
                      <a:pt x="1365" y="858"/>
                      <a:pt x="3369" y="1105"/>
                      <a:pt x="5839" y="1105"/>
                    </a:cubicBezTo>
                    <a:cubicBezTo>
                      <a:pt x="8310" y="1105"/>
                      <a:pt x="10312" y="858"/>
                      <a:pt x="10312" y="553"/>
                    </a:cubicBezTo>
                    <a:cubicBezTo>
                      <a:pt x="10312" y="248"/>
                      <a:pt x="8310" y="0"/>
                      <a:pt x="5839" y="0"/>
                    </a:cubicBezTo>
                    <a:close/>
                    <a:moveTo>
                      <a:pt x="0" y="2550"/>
                    </a:moveTo>
                    <a:lnTo>
                      <a:pt x="0" y="3029"/>
                    </a:lnTo>
                    <a:lnTo>
                      <a:pt x="11678" y="3029"/>
                    </a:lnTo>
                    <a:lnTo>
                      <a:pt x="11678" y="2550"/>
                    </a:lnTo>
                    <a:close/>
                    <a:moveTo>
                      <a:pt x="0" y="3688"/>
                    </a:moveTo>
                    <a:lnTo>
                      <a:pt x="0" y="4166"/>
                    </a:lnTo>
                    <a:lnTo>
                      <a:pt x="11678" y="4166"/>
                    </a:lnTo>
                    <a:lnTo>
                      <a:pt x="11678" y="368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577" name="Google Shape;2577;p42"/>
            <p:cNvGrpSpPr/>
            <p:nvPr/>
          </p:nvGrpSpPr>
          <p:grpSpPr>
            <a:xfrm>
              <a:off x="6135630" y="3066226"/>
              <a:ext cx="2058020" cy="548240"/>
              <a:chOff x="6959925" y="3849675"/>
              <a:chExt cx="918800" cy="244750"/>
            </a:xfrm>
          </p:grpSpPr>
          <p:sp>
            <p:nvSpPr>
              <p:cNvPr id="2578" name="Google Shape;2578;p42"/>
              <p:cNvSpPr/>
              <p:nvPr/>
            </p:nvSpPr>
            <p:spPr>
              <a:xfrm>
                <a:off x="6959925" y="3849675"/>
                <a:ext cx="918800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36752" h="9789" extrusionOk="0">
                    <a:moveTo>
                      <a:pt x="1" y="1"/>
                    </a:moveTo>
                    <a:lnTo>
                      <a:pt x="1" y="9788"/>
                    </a:lnTo>
                    <a:lnTo>
                      <a:pt x="36751" y="9788"/>
                    </a:lnTo>
                    <a:lnTo>
                      <a:pt x="3675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79" name="Google Shape;2579;p42"/>
              <p:cNvSpPr/>
              <p:nvPr/>
            </p:nvSpPr>
            <p:spPr>
              <a:xfrm>
                <a:off x="7074650" y="3849675"/>
                <a:ext cx="35775" cy="24472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9789" extrusionOk="0">
                    <a:moveTo>
                      <a:pt x="0" y="1"/>
                    </a:moveTo>
                    <a:lnTo>
                      <a:pt x="0" y="9788"/>
                    </a:lnTo>
                    <a:lnTo>
                      <a:pt x="1430" y="9788"/>
                    </a:lnTo>
                    <a:lnTo>
                      <a:pt x="14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80" name="Google Shape;2580;p42"/>
              <p:cNvSpPr/>
              <p:nvPr/>
            </p:nvSpPr>
            <p:spPr>
              <a:xfrm>
                <a:off x="7009550" y="3849675"/>
                <a:ext cx="165975" cy="244750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9790" extrusionOk="0">
                    <a:moveTo>
                      <a:pt x="1" y="1"/>
                    </a:moveTo>
                    <a:lnTo>
                      <a:pt x="1" y="9790"/>
                    </a:lnTo>
                    <a:lnTo>
                      <a:pt x="1430" y="9790"/>
                    </a:lnTo>
                    <a:lnTo>
                      <a:pt x="1430" y="1"/>
                    </a:lnTo>
                    <a:close/>
                    <a:moveTo>
                      <a:pt x="5210" y="1"/>
                    </a:moveTo>
                    <a:lnTo>
                      <a:pt x="5210" y="9790"/>
                    </a:lnTo>
                    <a:lnTo>
                      <a:pt x="6639" y="9790"/>
                    </a:lnTo>
                    <a:lnTo>
                      <a:pt x="6639" y="1"/>
                    </a:lnTo>
                    <a:close/>
                  </a:path>
                </a:pathLst>
              </a:custGeom>
              <a:solidFill>
                <a:srgbClr val="233766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81" name="Google Shape;2581;p42"/>
              <p:cNvSpPr/>
              <p:nvPr/>
            </p:nvSpPr>
            <p:spPr>
              <a:xfrm>
                <a:off x="7223600" y="3885600"/>
                <a:ext cx="287475" cy="172950"/>
              </a:xfrm>
              <a:custGeom>
                <a:avLst/>
                <a:gdLst/>
                <a:ahLst/>
                <a:cxnLst/>
                <a:rect l="l" t="t" r="r" b="b"/>
                <a:pathLst>
                  <a:path w="11499" h="6918" extrusionOk="0">
                    <a:moveTo>
                      <a:pt x="169" y="0"/>
                    </a:moveTo>
                    <a:cubicBezTo>
                      <a:pt x="169" y="93"/>
                      <a:pt x="94" y="168"/>
                      <a:pt x="1" y="168"/>
                    </a:cubicBezTo>
                    <a:lnTo>
                      <a:pt x="1" y="6749"/>
                    </a:lnTo>
                    <a:cubicBezTo>
                      <a:pt x="94" y="6749"/>
                      <a:pt x="169" y="6824"/>
                      <a:pt x="169" y="6917"/>
                    </a:cubicBezTo>
                    <a:lnTo>
                      <a:pt x="11330" y="6917"/>
                    </a:lnTo>
                    <a:cubicBezTo>
                      <a:pt x="11330" y="6824"/>
                      <a:pt x="11405" y="6749"/>
                      <a:pt x="11499" y="6749"/>
                    </a:cubicBezTo>
                    <a:lnTo>
                      <a:pt x="11499" y="168"/>
                    </a:lnTo>
                    <a:cubicBezTo>
                      <a:pt x="11405" y="168"/>
                      <a:pt x="11330" y="92"/>
                      <a:pt x="11330" y="0"/>
                    </a:cubicBezTo>
                    <a:close/>
                  </a:path>
                </a:pathLst>
              </a:custGeom>
              <a:solidFill>
                <a:srgbClr val="233766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82" name="Google Shape;2582;p42"/>
              <p:cNvSpPr/>
              <p:nvPr/>
            </p:nvSpPr>
            <p:spPr>
              <a:xfrm>
                <a:off x="7246900" y="3906300"/>
                <a:ext cx="240850" cy="131525"/>
              </a:xfrm>
              <a:custGeom>
                <a:avLst/>
                <a:gdLst/>
                <a:ahLst/>
                <a:cxnLst/>
                <a:rect l="l" t="t" r="r" b="b"/>
                <a:pathLst>
                  <a:path w="9634" h="5261" extrusionOk="0">
                    <a:moveTo>
                      <a:pt x="168" y="0"/>
                    </a:moveTo>
                    <a:cubicBezTo>
                      <a:pt x="168" y="93"/>
                      <a:pt x="93" y="168"/>
                      <a:pt x="0" y="168"/>
                    </a:cubicBezTo>
                    <a:lnTo>
                      <a:pt x="0" y="5092"/>
                    </a:lnTo>
                    <a:cubicBezTo>
                      <a:pt x="93" y="5092"/>
                      <a:pt x="168" y="5167"/>
                      <a:pt x="168" y="5260"/>
                    </a:cubicBezTo>
                    <a:lnTo>
                      <a:pt x="9465" y="5260"/>
                    </a:lnTo>
                    <a:cubicBezTo>
                      <a:pt x="9465" y="5167"/>
                      <a:pt x="9540" y="5092"/>
                      <a:pt x="9633" y="5092"/>
                    </a:cubicBezTo>
                    <a:lnTo>
                      <a:pt x="9633" y="168"/>
                    </a:lnTo>
                    <a:cubicBezTo>
                      <a:pt x="9541" y="168"/>
                      <a:pt x="9465" y="93"/>
                      <a:pt x="94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83" name="Google Shape;2583;p42"/>
              <p:cNvSpPr/>
              <p:nvPr/>
            </p:nvSpPr>
            <p:spPr>
              <a:xfrm>
                <a:off x="7282775" y="3948125"/>
                <a:ext cx="17990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7196" h="1880" extrusionOk="0">
                    <a:moveTo>
                      <a:pt x="6026" y="45"/>
                    </a:moveTo>
                    <a:cubicBezTo>
                      <a:pt x="5553" y="45"/>
                      <a:pt x="5087" y="338"/>
                      <a:pt x="5043" y="918"/>
                    </a:cubicBezTo>
                    <a:cubicBezTo>
                      <a:pt x="5006" y="1396"/>
                      <a:pt x="5560" y="1836"/>
                      <a:pt x="6018" y="1836"/>
                    </a:cubicBezTo>
                    <a:cubicBezTo>
                      <a:pt x="6046" y="1836"/>
                      <a:pt x="6073" y="1834"/>
                      <a:pt x="6100" y="1831"/>
                    </a:cubicBezTo>
                    <a:cubicBezTo>
                      <a:pt x="6636" y="1766"/>
                      <a:pt x="7196" y="1352"/>
                      <a:pt x="7020" y="755"/>
                    </a:cubicBezTo>
                    <a:cubicBezTo>
                      <a:pt x="6881" y="280"/>
                      <a:pt x="6450" y="45"/>
                      <a:pt x="6026" y="45"/>
                    </a:cubicBezTo>
                    <a:close/>
                    <a:moveTo>
                      <a:pt x="1021" y="62"/>
                    </a:moveTo>
                    <a:cubicBezTo>
                      <a:pt x="547" y="62"/>
                      <a:pt x="81" y="355"/>
                      <a:pt x="37" y="935"/>
                    </a:cubicBezTo>
                    <a:cubicBezTo>
                      <a:pt x="1" y="1413"/>
                      <a:pt x="554" y="1853"/>
                      <a:pt x="1012" y="1853"/>
                    </a:cubicBezTo>
                    <a:cubicBezTo>
                      <a:pt x="1040" y="1853"/>
                      <a:pt x="1067" y="1851"/>
                      <a:pt x="1094" y="1848"/>
                    </a:cubicBezTo>
                    <a:cubicBezTo>
                      <a:pt x="1631" y="1783"/>
                      <a:pt x="2190" y="1370"/>
                      <a:pt x="2015" y="772"/>
                    </a:cubicBezTo>
                    <a:cubicBezTo>
                      <a:pt x="1875" y="297"/>
                      <a:pt x="1445" y="62"/>
                      <a:pt x="1021" y="62"/>
                    </a:cubicBezTo>
                    <a:close/>
                    <a:moveTo>
                      <a:pt x="3703" y="1"/>
                    </a:moveTo>
                    <a:cubicBezTo>
                      <a:pt x="3688" y="1"/>
                      <a:pt x="3672" y="1"/>
                      <a:pt x="3657" y="2"/>
                    </a:cubicBezTo>
                    <a:cubicBezTo>
                      <a:pt x="3515" y="8"/>
                      <a:pt x="3366" y="61"/>
                      <a:pt x="3235" y="113"/>
                    </a:cubicBezTo>
                    <a:cubicBezTo>
                      <a:pt x="3121" y="158"/>
                      <a:pt x="3021" y="221"/>
                      <a:pt x="2940" y="296"/>
                    </a:cubicBezTo>
                    <a:cubicBezTo>
                      <a:pt x="2750" y="469"/>
                      <a:pt x="2649" y="714"/>
                      <a:pt x="2636" y="991"/>
                    </a:cubicBezTo>
                    <a:cubicBezTo>
                      <a:pt x="2614" y="1467"/>
                      <a:pt x="3000" y="1878"/>
                      <a:pt x="3475" y="1879"/>
                    </a:cubicBezTo>
                    <a:cubicBezTo>
                      <a:pt x="3478" y="1879"/>
                      <a:pt x="3481" y="1879"/>
                      <a:pt x="3484" y="1879"/>
                    </a:cubicBezTo>
                    <a:cubicBezTo>
                      <a:pt x="4085" y="1879"/>
                      <a:pt x="4557" y="1659"/>
                      <a:pt x="4588" y="956"/>
                    </a:cubicBezTo>
                    <a:cubicBezTo>
                      <a:pt x="4610" y="452"/>
                      <a:pt x="4221" y="1"/>
                      <a:pt x="37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84" name="Google Shape;2584;p42"/>
              <p:cNvSpPr/>
              <p:nvPr/>
            </p:nvSpPr>
            <p:spPr>
              <a:xfrm>
                <a:off x="7569800" y="3889050"/>
                <a:ext cx="252075" cy="162275"/>
              </a:xfrm>
              <a:custGeom>
                <a:avLst/>
                <a:gdLst/>
                <a:ahLst/>
                <a:cxnLst/>
                <a:rect l="l" t="t" r="r" b="b"/>
                <a:pathLst>
                  <a:path w="10083" h="6491" extrusionOk="0">
                    <a:moveTo>
                      <a:pt x="416" y="0"/>
                    </a:moveTo>
                    <a:cubicBezTo>
                      <a:pt x="187" y="0"/>
                      <a:pt x="1" y="185"/>
                      <a:pt x="1" y="414"/>
                    </a:cubicBezTo>
                    <a:cubicBezTo>
                      <a:pt x="1" y="643"/>
                      <a:pt x="187" y="829"/>
                      <a:pt x="416" y="829"/>
                    </a:cubicBezTo>
                    <a:lnTo>
                      <a:pt x="9669" y="829"/>
                    </a:lnTo>
                    <a:cubicBezTo>
                      <a:pt x="9897" y="829"/>
                      <a:pt x="10082" y="643"/>
                      <a:pt x="10082" y="414"/>
                    </a:cubicBezTo>
                    <a:cubicBezTo>
                      <a:pt x="10082" y="185"/>
                      <a:pt x="9897" y="0"/>
                      <a:pt x="9669" y="0"/>
                    </a:cubicBezTo>
                    <a:close/>
                    <a:moveTo>
                      <a:pt x="416" y="1888"/>
                    </a:moveTo>
                    <a:cubicBezTo>
                      <a:pt x="187" y="1888"/>
                      <a:pt x="1" y="2073"/>
                      <a:pt x="1" y="2302"/>
                    </a:cubicBezTo>
                    <a:cubicBezTo>
                      <a:pt x="1" y="2531"/>
                      <a:pt x="187" y="2717"/>
                      <a:pt x="416" y="2717"/>
                    </a:cubicBezTo>
                    <a:lnTo>
                      <a:pt x="9669" y="2717"/>
                    </a:lnTo>
                    <a:cubicBezTo>
                      <a:pt x="9897" y="2715"/>
                      <a:pt x="10082" y="2531"/>
                      <a:pt x="10082" y="2302"/>
                    </a:cubicBezTo>
                    <a:cubicBezTo>
                      <a:pt x="10082" y="2073"/>
                      <a:pt x="9897" y="1888"/>
                      <a:pt x="9669" y="1888"/>
                    </a:cubicBezTo>
                    <a:close/>
                    <a:moveTo>
                      <a:pt x="416" y="3774"/>
                    </a:moveTo>
                    <a:cubicBezTo>
                      <a:pt x="187" y="3774"/>
                      <a:pt x="1" y="3960"/>
                      <a:pt x="1" y="4189"/>
                    </a:cubicBezTo>
                    <a:cubicBezTo>
                      <a:pt x="1" y="4418"/>
                      <a:pt x="187" y="4603"/>
                      <a:pt x="416" y="4603"/>
                    </a:cubicBezTo>
                    <a:lnTo>
                      <a:pt x="9669" y="4603"/>
                    </a:lnTo>
                    <a:cubicBezTo>
                      <a:pt x="9897" y="4603"/>
                      <a:pt x="10082" y="4418"/>
                      <a:pt x="10082" y="4189"/>
                    </a:cubicBezTo>
                    <a:cubicBezTo>
                      <a:pt x="10082" y="3960"/>
                      <a:pt x="9897" y="3774"/>
                      <a:pt x="9669" y="3774"/>
                    </a:cubicBezTo>
                    <a:close/>
                    <a:moveTo>
                      <a:pt x="416" y="5661"/>
                    </a:moveTo>
                    <a:cubicBezTo>
                      <a:pt x="187" y="5661"/>
                      <a:pt x="1" y="5848"/>
                      <a:pt x="1" y="6076"/>
                    </a:cubicBezTo>
                    <a:cubicBezTo>
                      <a:pt x="1" y="6305"/>
                      <a:pt x="187" y="6490"/>
                      <a:pt x="416" y="6490"/>
                    </a:cubicBezTo>
                    <a:lnTo>
                      <a:pt x="9669" y="6490"/>
                    </a:lnTo>
                    <a:cubicBezTo>
                      <a:pt x="9897" y="6489"/>
                      <a:pt x="10082" y="6305"/>
                      <a:pt x="10082" y="6076"/>
                    </a:cubicBezTo>
                    <a:cubicBezTo>
                      <a:pt x="10082" y="5848"/>
                      <a:pt x="9897" y="5661"/>
                      <a:pt x="9669" y="566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85" name="Google Shape;2585;p42"/>
              <p:cNvSpPr/>
              <p:nvPr/>
            </p:nvSpPr>
            <p:spPr>
              <a:xfrm>
                <a:off x="7150800" y="3877000"/>
                <a:ext cx="13650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7606" extrusionOk="0">
                    <a:moveTo>
                      <a:pt x="0" y="1"/>
                    </a:moveTo>
                    <a:lnTo>
                      <a:pt x="0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0" y="1413"/>
                    </a:moveTo>
                    <a:lnTo>
                      <a:pt x="0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0" y="2825"/>
                    </a:moveTo>
                    <a:lnTo>
                      <a:pt x="0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0" y="4236"/>
                    </a:moveTo>
                    <a:lnTo>
                      <a:pt x="0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0" y="5648"/>
                    </a:moveTo>
                    <a:lnTo>
                      <a:pt x="0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0" y="7060"/>
                    </a:moveTo>
                    <a:lnTo>
                      <a:pt x="0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86" name="Google Shape;2586;p42"/>
              <p:cNvSpPr/>
              <p:nvPr/>
            </p:nvSpPr>
            <p:spPr>
              <a:xfrm>
                <a:off x="7020600" y="3877000"/>
                <a:ext cx="13675" cy="19015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7606" extrusionOk="0">
                    <a:moveTo>
                      <a:pt x="1" y="1"/>
                    </a:moveTo>
                    <a:lnTo>
                      <a:pt x="1" y="546"/>
                    </a:lnTo>
                    <a:lnTo>
                      <a:pt x="546" y="546"/>
                    </a:lnTo>
                    <a:lnTo>
                      <a:pt x="546" y="1"/>
                    </a:lnTo>
                    <a:close/>
                    <a:moveTo>
                      <a:pt x="1" y="1413"/>
                    </a:moveTo>
                    <a:lnTo>
                      <a:pt x="1" y="1957"/>
                    </a:lnTo>
                    <a:lnTo>
                      <a:pt x="546" y="1957"/>
                    </a:lnTo>
                    <a:lnTo>
                      <a:pt x="546" y="1413"/>
                    </a:lnTo>
                    <a:close/>
                    <a:moveTo>
                      <a:pt x="1" y="2825"/>
                    </a:moveTo>
                    <a:lnTo>
                      <a:pt x="1" y="3370"/>
                    </a:lnTo>
                    <a:lnTo>
                      <a:pt x="546" y="3370"/>
                    </a:lnTo>
                    <a:lnTo>
                      <a:pt x="546" y="2825"/>
                    </a:lnTo>
                    <a:close/>
                    <a:moveTo>
                      <a:pt x="1" y="4236"/>
                    </a:moveTo>
                    <a:lnTo>
                      <a:pt x="1" y="4782"/>
                    </a:lnTo>
                    <a:lnTo>
                      <a:pt x="546" y="4782"/>
                    </a:lnTo>
                    <a:lnTo>
                      <a:pt x="546" y="4236"/>
                    </a:lnTo>
                    <a:close/>
                    <a:moveTo>
                      <a:pt x="1" y="5648"/>
                    </a:moveTo>
                    <a:lnTo>
                      <a:pt x="1" y="6194"/>
                    </a:lnTo>
                    <a:lnTo>
                      <a:pt x="546" y="6194"/>
                    </a:lnTo>
                    <a:lnTo>
                      <a:pt x="546" y="5648"/>
                    </a:lnTo>
                    <a:close/>
                    <a:moveTo>
                      <a:pt x="1" y="7060"/>
                    </a:moveTo>
                    <a:lnTo>
                      <a:pt x="1" y="7606"/>
                    </a:lnTo>
                    <a:lnTo>
                      <a:pt x="546" y="7606"/>
                    </a:lnTo>
                    <a:lnTo>
                      <a:pt x="546" y="70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587" name="Google Shape;2587;p42"/>
            <p:cNvGrpSpPr/>
            <p:nvPr/>
          </p:nvGrpSpPr>
          <p:grpSpPr>
            <a:xfrm>
              <a:off x="5934134" y="3614479"/>
              <a:ext cx="2244746" cy="660292"/>
              <a:chOff x="5131550" y="1719550"/>
              <a:chExt cx="999575" cy="294025"/>
            </a:xfrm>
          </p:grpSpPr>
          <p:sp>
            <p:nvSpPr>
              <p:cNvPr id="2588" name="Google Shape;2588;p42"/>
              <p:cNvSpPr/>
              <p:nvPr/>
            </p:nvSpPr>
            <p:spPr>
              <a:xfrm>
                <a:off x="5131550" y="1719550"/>
                <a:ext cx="999575" cy="294025"/>
              </a:xfrm>
              <a:custGeom>
                <a:avLst/>
                <a:gdLst/>
                <a:ahLst/>
                <a:cxnLst/>
                <a:rect l="l" t="t" r="r" b="b"/>
                <a:pathLst>
                  <a:path w="39983" h="11761" extrusionOk="0">
                    <a:moveTo>
                      <a:pt x="1" y="0"/>
                    </a:moveTo>
                    <a:lnTo>
                      <a:pt x="1" y="582"/>
                    </a:lnTo>
                    <a:cubicBezTo>
                      <a:pt x="1" y="729"/>
                      <a:pt x="26" y="870"/>
                      <a:pt x="75" y="1001"/>
                    </a:cubicBezTo>
                    <a:cubicBezTo>
                      <a:pt x="246" y="1477"/>
                      <a:pt x="702" y="1819"/>
                      <a:pt x="1239" y="1819"/>
                    </a:cubicBezTo>
                    <a:lnTo>
                      <a:pt x="33911" y="1819"/>
                    </a:lnTo>
                    <a:cubicBezTo>
                      <a:pt x="36089" y="1819"/>
                      <a:pt x="37929" y="3535"/>
                      <a:pt x="37970" y="5715"/>
                    </a:cubicBezTo>
                    <a:cubicBezTo>
                      <a:pt x="37988" y="6839"/>
                      <a:pt x="37540" y="7859"/>
                      <a:pt x="36806" y="8592"/>
                    </a:cubicBezTo>
                    <a:cubicBezTo>
                      <a:pt x="36087" y="9311"/>
                      <a:pt x="35096" y="9755"/>
                      <a:pt x="33999" y="9755"/>
                    </a:cubicBezTo>
                    <a:lnTo>
                      <a:pt x="1239" y="9755"/>
                    </a:lnTo>
                    <a:cubicBezTo>
                      <a:pt x="635" y="9755"/>
                      <a:pt x="132" y="10188"/>
                      <a:pt x="23" y="10759"/>
                    </a:cubicBezTo>
                    <a:cubicBezTo>
                      <a:pt x="7" y="10835"/>
                      <a:pt x="1" y="10914"/>
                      <a:pt x="1" y="10993"/>
                    </a:cubicBezTo>
                    <a:lnTo>
                      <a:pt x="1" y="11760"/>
                    </a:lnTo>
                    <a:lnTo>
                      <a:pt x="33966" y="11760"/>
                    </a:lnTo>
                    <a:cubicBezTo>
                      <a:pt x="37168" y="11760"/>
                      <a:pt x="39855" y="9239"/>
                      <a:pt x="39939" y="6037"/>
                    </a:cubicBezTo>
                    <a:cubicBezTo>
                      <a:pt x="39982" y="4352"/>
                      <a:pt x="39317" y="2822"/>
                      <a:pt x="38220" y="1722"/>
                    </a:cubicBezTo>
                    <a:cubicBezTo>
                      <a:pt x="37155" y="658"/>
                      <a:pt x="35686" y="0"/>
                      <a:pt x="34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89" name="Google Shape;2589;p42"/>
              <p:cNvSpPr/>
              <p:nvPr/>
            </p:nvSpPr>
            <p:spPr>
              <a:xfrm>
                <a:off x="5132125" y="1744575"/>
                <a:ext cx="976475" cy="243975"/>
              </a:xfrm>
              <a:custGeom>
                <a:avLst/>
                <a:gdLst/>
                <a:ahLst/>
                <a:cxnLst/>
                <a:rect l="l" t="t" r="r" b="b"/>
                <a:pathLst>
                  <a:path w="39059" h="9759" extrusionOk="0">
                    <a:moveTo>
                      <a:pt x="52" y="0"/>
                    </a:moveTo>
                    <a:cubicBezTo>
                      <a:pt x="223" y="476"/>
                      <a:pt x="679" y="818"/>
                      <a:pt x="1216" y="818"/>
                    </a:cubicBezTo>
                    <a:lnTo>
                      <a:pt x="33888" y="818"/>
                    </a:lnTo>
                    <a:cubicBezTo>
                      <a:pt x="36066" y="818"/>
                      <a:pt x="37906" y="2534"/>
                      <a:pt x="37947" y="4714"/>
                    </a:cubicBezTo>
                    <a:cubicBezTo>
                      <a:pt x="37965" y="5838"/>
                      <a:pt x="37517" y="6858"/>
                      <a:pt x="36783" y="7591"/>
                    </a:cubicBezTo>
                    <a:cubicBezTo>
                      <a:pt x="36064" y="8310"/>
                      <a:pt x="35073" y="8754"/>
                      <a:pt x="33976" y="8754"/>
                    </a:cubicBezTo>
                    <a:lnTo>
                      <a:pt x="1216" y="8754"/>
                    </a:lnTo>
                    <a:cubicBezTo>
                      <a:pt x="612" y="8754"/>
                      <a:pt x="109" y="9187"/>
                      <a:pt x="0" y="9758"/>
                    </a:cubicBezTo>
                    <a:lnTo>
                      <a:pt x="34066" y="9758"/>
                    </a:lnTo>
                    <a:cubicBezTo>
                      <a:pt x="36724" y="9758"/>
                      <a:pt x="38953" y="7666"/>
                      <a:pt x="39023" y="5009"/>
                    </a:cubicBezTo>
                    <a:cubicBezTo>
                      <a:pt x="39059" y="3610"/>
                      <a:pt x="38507" y="2343"/>
                      <a:pt x="37596" y="1429"/>
                    </a:cubicBezTo>
                    <a:cubicBezTo>
                      <a:pt x="36712" y="547"/>
                      <a:pt x="35493" y="0"/>
                      <a:pt x="34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90" name="Google Shape;2590;p42"/>
              <p:cNvSpPr/>
              <p:nvPr/>
            </p:nvSpPr>
            <p:spPr>
              <a:xfrm>
                <a:off x="5183175" y="1765000"/>
                <a:ext cx="897625" cy="198425"/>
              </a:xfrm>
              <a:custGeom>
                <a:avLst/>
                <a:gdLst/>
                <a:ahLst/>
                <a:cxnLst/>
                <a:rect l="l" t="t" r="r" b="b"/>
                <a:pathLst>
                  <a:path w="35905" h="7937" extrusionOk="0">
                    <a:moveTo>
                      <a:pt x="0" y="1"/>
                    </a:moveTo>
                    <a:lnTo>
                      <a:pt x="0" y="7937"/>
                    </a:lnTo>
                    <a:lnTo>
                      <a:pt x="31936" y="7937"/>
                    </a:lnTo>
                    <a:cubicBezTo>
                      <a:pt x="33032" y="7937"/>
                      <a:pt x="34023" y="7494"/>
                      <a:pt x="34743" y="6775"/>
                    </a:cubicBezTo>
                    <a:cubicBezTo>
                      <a:pt x="35065" y="6454"/>
                      <a:pt x="35329" y="6080"/>
                      <a:pt x="35525" y="5665"/>
                    </a:cubicBezTo>
                    <a:cubicBezTo>
                      <a:pt x="35770" y="5151"/>
                      <a:pt x="35905" y="4577"/>
                      <a:pt x="35905" y="3970"/>
                    </a:cubicBezTo>
                    <a:cubicBezTo>
                      <a:pt x="35905" y="1779"/>
                      <a:pt x="34126" y="2"/>
                      <a:pt x="319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91" name="Google Shape;2591;p42"/>
              <p:cNvSpPr/>
              <p:nvPr/>
            </p:nvSpPr>
            <p:spPr>
              <a:xfrm>
                <a:off x="5183125" y="1795975"/>
                <a:ext cx="785225" cy="125200"/>
              </a:xfrm>
              <a:custGeom>
                <a:avLst/>
                <a:gdLst/>
                <a:ahLst/>
                <a:cxnLst/>
                <a:rect l="l" t="t" r="r" b="b"/>
                <a:pathLst>
                  <a:path w="31409" h="5008" extrusionOk="0">
                    <a:moveTo>
                      <a:pt x="1" y="0"/>
                    </a:moveTo>
                    <a:lnTo>
                      <a:pt x="1" y="349"/>
                    </a:lnTo>
                    <a:lnTo>
                      <a:pt x="28371" y="349"/>
                    </a:lnTo>
                    <a:cubicBezTo>
                      <a:pt x="28379" y="349"/>
                      <a:pt x="28386" y="342"/>
                      <a:pt x="28386" y="334"/>
                    </a:cubicBezTo>
                    <a:lnTo>
                      <a:pt x="28386" y="14"/>
                    </a:lnTo>
                    <a:cubicBezTo>
                      <a:pt x="28386" y="7"/>
                      <a:pt x="28379" y="0"/>
                      <a:pt x="28371" y="0"/>
                    </a:cubicBezTo>
                    <a:close/>
                    <a:moveTo>
                      <a:pt x="2" y="1553"/>
                    </a:moveTo>
                    <a:lnTo>
                      <a:pt x="2" y="1902"/>
                    </a:lnTo>
                    <a:lnTo>
                      <a:pt x="31394" y="1902"/>
                    </a:lnTo>
                    <a:cubicBezTo>
                      <a:pt x="31401" y="1902"/>
                      <a:pt x="31409" y="1895"/>
                      <a:pt x="31409" y="1887"/>
                    </a:cubicBezTo>
                    <a:lnTo>
                      <a:pt x="31409" y="1568"/>
                    </a:lnTo>
                    <a:cubicBezTo>
                      <a:pt x="31409" y="1560"/>
                      <a:pt x="31401" y="1553"/>
                      <a:pt x="31394" y="1553"/>
                    </a:cubicBezTo>
                    <a:close/>
                    <a:moveTo>
                      <a:pt x="2" y="3105"/>
                    </a:moveTo>
                    <a:lnTo>
                      <a:pt x="2" y="3455"/>
                    </a:lnTo>
                    <a:lnTo>
                      <a:pt x="23086" y="3455"/>
                    </a:lnTo>
                    <a:cubicBezTo>
                      <a:pt x="23094" y="3455"/>
                      <a:pt x="23101" y="3447"/>
                      <a:pt x="23101" y="3440"/>
                    </a:cubicBezTo>
                    <a:lnTo>
                      <a:pt x="23101" y="3120"/>
                    </a:lnTo>
                    <a:cubicBezTo>
                      <a:pt x="23101" y="3113"/>
                      <a:pt x="23094" y="3105"/>
                      <a:pt x="23086" y="3105"/>
                    </a:cubicBezTo>
                    <a:close/>
                    <a:moveTo>
                      <a:pt x="2" y="4659"/>
                    </a:moveTo>
                    <a:lnTo>
                      <a:pt x="2" y="5008"/>
                    </a:lnTo>
                    <a:lnTo>
                      <a:pt x="25970" y="5008"/>
                    </a:lnTo>
                    <a:cubicBezTo>
                      <a:pt x="25978" y="5008"/>
                      <a:pt x="25985" y="5001"/>
                      <a:pt x="25985" y="4993"/>
                    </a:cubicBezTo>
                    <a:lnTo>
                      <a:pt x="25985" y="4674"/>
                    </a:lnTo>
                    <a:cubicBezTo>
                      <a:pt x="25985" y="4666"/>
                      <a:pt x="25978" y="4659"/>
                      <a:pt x="25970" y="4659"/>
                    </a:cubicBezTo>
                    <a:close/>
                  </a:path>
                </a:pathLst>
              </a:custGeom>
              <a:solidFill>
                <a:srgbClr val="6BB3EA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92" name="Google Shape;2592;p42"/>
              <p:cNvSpPr/>
              <p:nvPr/>
            </p:nvSpPr>
            <p:spPr>
              <a:xfrm>
                <a:off x="5369925" y="1795975"/>
                <a:ext cx="121625" cy="146575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5863" extrusionOk="0">
                    <a:moveTo>
                      <a:pt x="1" y="0"/>
                    </a:moveTo>
                    <a:lnTo>
                      <a:pt x="1" y="5862"/>
                    </a:lnTo>
                    <a:lnTo>
                      <a:pt x="2433" y="5431"/>
                    </a:lnTo>
                    <a:lnTo>
                      <a:pt x="4864" y="5862"/>
                    </a:lnTo>
                    <a:lnTo>
                      <a:pt x="48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593" name="Google Shape;2593;p42"/>
            <p:cNvGrpSpPr/>
            <p:nvPr/>
          </p:nvGrpSpPr>
          <p:grpSpPr>
            <a:xfrm rot="10800000">
              <a:off x="6251797" y="2399123"/>
              <a:ext cx="1963472" cy="378409"/>
              <a:chOff x="6962375" y="1840000"/>
              <a:chExt cx="876550" cy="168925"/>
            </a:xfrm>
          </p:grpSpPr>
          <p:sp>
            <p:nvSpPr>
              <p:cNvPr id="2594" name="Google Shape;2594;p42"/>
              <p:cNvSpPr/>
              <p:nvPr/>
            </p:nvSpPr>
            <p:spPr>
              <a:xfrm>
                <a:off x="6962375" y="1840000"/>
                <a:ext cx="876550" cy="168925"/>
              </a:xfrm>
              <a:custGeom>
                <a:avLst/>
                <a:gdLst/>
                <a:ahLst/>
                <a:cxnLst/>
                <a:rect l="l" t="t" r="r" b="b"/>
                <a:pathLst>
                  <a:path w="35062" h="6757" extrusionOk="0">
                    <a:moveTo>
                      <a:pt x="490" y="0"/>
                    </a:moveTo>
                    <a:cubicBezTo>
                      <a:pt x="219" y="0"/>
                      <a:pt x="0" y="220"/>
                      <a:pt x="0" y="489"/>
                    </a:cubicBezTo>
                    <a:lnTo>
                      <a:pt x="0" y="543"/>
                    </a:lnTo>
                    <a:cubicBezTo>
                      <a:pt x="0" y="813"/>
                      <a:pt x="219" y="1033"/>
                      <a:pt x="490" y="1033"/>
                    </a:cubicBezTo>
                    <a:lnTo>
                      <a:pt x="31488" y="1033"/>
                    </a:lnTo>
                    <a:cubicBezTo>
                      <a:pt x="32784" y="1033"/>
                      <a:pt x="33835" y="2083"/>
                      <a:pt x="33835" y="3378"/>
                    </a:cubicBezTo>
                    <a:cubicBezTo>
                      <a:pt x="33835" y="4674"/>
                      <a:pt x="32784" y="5725"/>
                      <a:pt x="31488" y="5725"/>
                    </a:cubicBezTo>
                    <a:lnTo>
                      <a:pt x="490" y="5725"/>
                    </a:lnTo>
                    <a:cubicBezTo>
                      <a:pt x="219" y="5725"/>
                      <a:pt x="0" y="5944"/>
                      <a:pt x="0" y="6215"/>
                    </a:cubicBezTo>
                    <a:lnTo>
                      <a:pt x="0" y="6268"/>
                    </a:lnTo>
                    <a:cubicBezTo>
                      <a:pt x="0" y="6538"/>
                      <a:pt x="219" y="6757"/>
                      <a:pt x="490" y="6757"/>
                    </a:cubicBezTo>
                    <a:lnTo>
                      <a:pt x="31685" y="6757"/>
                    </a:lnTo>
                    <a:cubicBezTo>
                      <a:pt x="33550" y="6757"/>
                      <a:pt x="35062" y="5245"/>
                      <a:pt x="35062" y="3380"/>
                    </a:cubicBezTo>
                    <a:cubicBezTo>
                      <a:pt x="35062" y="1512"/>
                      <a:pt x="33550" y="0"/>
                      <a:pt x="316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95" name="Google Shape;2595;p42"/>
              <p:cNvSpPr/>
              <p:nvPr/>
            </p:nvSpPr>
            <p:spPr>
              <a:xfrm>
                <a:off x="6989325" y="1865800"/>
                <a:ext cx="818925" cy="117300"/>
              </a:xfrm>
              <a:custGeom>
                <a:avLst/>
                <a:gdLst/>
                <a:ahLst/>
                <a:cxnLst/>
                <a:rect l="l" t="t" r="r" b="b"/>
                <a:pathLst>
                  <a:path w="32757" h="4692" extrusionOk="0">
                    <a:moveTo>
                      <a:pt x="0" y="1"/>
                    </a:moveTo>
                    <a:lnTo>
                      <a:pt x="0" y="4692"/>
                    </a:lnTo>
                    <a:lnTo>
                      <a:pt x="30410" y="4692"/>
                    </a:lnTo>
                    <a:cubicBezTo>
                      <a:pt x="31706" y="4692"/>
                      <a:pt x="32757" y="3641"/>
                      <a:pt x="32757" y="2346"/>
                    </a:cubicBezTo>
                    <a:cubicBezTo>
                      <a:pt x="32757" y="1051"/>
                      <a:pt x="31706" y="1"/>
                      <a:pt x="304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96" name="Google Shape;2596;p42"/>
              <p:cNvSpPr/>
              <p:nvPr/>
            </p:nvSpPr>
            <p:spPr>
              <a:xfrm>
                <a:off x="6989325" y="1887275"/>
                <a:ext cx="717300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28692" h="2935" extrusionOk="0">
                    <a:moveTo>
                      <a:pt x="141" y="0"/>
                    </a:moveTo>
                    <a:cubicBezTo>
                      <a:pt x="62" y="0"/>
                      <a:pt x="0" y="65"/>
                      <a:pt x="0" y="143"/>
                    </a:cubicBezTo>
                    <a:cubicBezTo>
                      <a:pt x="0" y="221"/>
                      <a:pt x="64" y="284"/>
                      <a:pt x="141" y="284"/>
                    </a:cubicBezTo>
                    <a:lnTo>
                      <a:pt x="28549" y="284"/>
                    </a:lnTo>
                    <a:cubicBezTo>
                      <a:pt x="28627" y="284"/>
                      <a:pt x="28692" y="220"/>
                      <a:pt x="28692" y="143"/>
                    </a:cubicBezTo>
                    <a:cubicBezTo>
                      <a:pt x="28692" y="64"/>
                      <a:pt x="28626" y="0"/>
                      <a:pt x="28549" y="0"/>
                    </a:cubicBezTo>
                    <a:close/>
                    <a:moveTo>
                      <a:pt x="141" y="884"/>
                    </a:moveTo>
                    <a:cubicBezTo>
                      <a:pt x="64" y="884"/>
                      <a:pt x="0" y="947"/>
                      <a:pt x="0" y="1026"/>
                    </a:cubicBezTo>
                    <a:cubicBezTo>
                      <a:pt x="0" y="1103"/>
                      <a:pt x="62" y="1168"/>
                      <a:pt x="141" y="1168"/>
                    </a:cubicBezTo>
                    <a:lnTo>
                      <a:pt x="20459" y="1168"/>
                    </a:lnTo>
                    <a:cubicBezTo>
                      <a:pt x="20537" y="1166"/>
                      <a:pt x="20600" y="1104"/>
                      <a:pt x="20600" y="1026"/>
                    </a:cubicBezTo>
                    <a:cubicBezTo>
                      <a:pt x="20600" y="949"/>
                      <a:pt x="20537" y="884"/>
                      <a:pt x="20458" y="884"/>
                    </a:cubicBezTo>
                    <a:close/>
                    <a:moveTo>
                      <a:pt x="141" y="1766"/>
                    </a:moveTo>
                    <a:cubicBezTo>
                      <a:pt x="64" y="1766"/>
                      <a:pt x="0" y="1829"/>
                      <a:pt x="0" y="1909"/>
                    </a:cubicBezTo>
                    <a:cubicBezTo>
                      <a:pt x="0" y="1986"/>
                      <a:pt x="62" y="2051"/>
                      <a:pt x="141" y="2051"/>
                    </a:cubicBezTo>
                    <a:lnTo>
                      <a:pt x="24085" y="2051"/>
                    </a:lnTo>
                    <a:cubicBezTo>
                      <a:pt x="24164" y="2051"/>
                      <a:pt x="24227" y="1988"/>
                      <a:pt x="24227" y="1909"/>
                    </a:cubicBezTo>
                    <a:cubicBezTo>
                      <a:pt x="24227" y="1832"/>
                      <a:pt x="24164" y="1766"/>
                      <a:pt x="24085" y="1766"/>
                    </a:cubicBezTo>
                    <a:close/>
                    <a:moveTo>
                      <a:pt x="141" y="2651"/>
                    </a:moveTo>
                    <a:cubicBezTo>
                      <a:pt x="64" y="2651"/>
                      <a:pt x="0" y="2714"/>
                      <a:pt x="0" y="2792"/>
                    </a:cubicBezTo>
                    <a:cubicBezTo>
                      <a:pt x="0" y="2870"/>
                      <a:pt x="62" y="2934"/>
                      <a:pt x="141" y="2934"/>
                    </a:cubicBezTo>
                    <a:lnTo>
                      <a:pt x="26328" y="2934"/>
                    </a:lnTo>
                    <a:cubicBezTo>
                      <a:pt x="26405" y="2934"/>
                      <a:pt x="26469" y="2870"/>
                      <a:pt x="26469" y="2792"/>
                    </a:cubicBezTo>
                    <a:cubicBezTo>
                      <a:pt x="26469" y="2715"/>
                      <a:pt x="26406" y="2651"/>
                      <a:pt x="26328" y="2651"/>
                    </a:cubicBezTo>
                    <a:close/>
                  </a:path>
                </a:pathLst>
              </a:custGeom>
              <a:solidFill>
                <a:srgbClr val="6BB3EA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97" name="Google Shape;2597;p42"/>
              <p:cNvSpPr/>
              <p:nvPr/>
            </p:nvSpPr>
            <p:spPr>
              <a:xfrm>
                <a:off x="7318650" y="1887300"/>
                <a:ext cx="112625" cy="85575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3423" extrusionOk="0">
                    <a:moveTo>
                      <a:pt x="0" y="1"/>
                    </a:moveTo>
                    <a:lnTo>
                      <a:pt x="0" y="3422"/>
                    </a:lnTo>
                    <a:lnTo>
                      <a:pt x="1053" y="3064"/>
                    </a:lnTo>
                    <a:lnTo>
                      <a:pt x="2272" y="2650"/>
                    </a:lnTo>
                    <a:lnTo>
                      <a:pt x="3489" y="3071"/>
                    </a:lnTo>
                    <a:lnTo>
                      <a:pt x="4504" y="3422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98" name="Google Shape;2598;p42"/>
              <p:cNvSpPr/>
              <p:nvPr/>
            </p:nvSpPr>
            <p:spPr>
              <a:xfrm>
                <a:off x="7344950" y="1887300"/>
                <a:ext cx="60950" cy="76800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3072" extrusionOk="0">
                    <a:moveTo>
                      <a:pt x="1" y="1"/>
                    </a:moveTo>
                    <a:lnTo>
                      <a:pt x="1" y="3064"/>
                    </a:lnTo>
                    <a:lnTo>
                      <a:pt x="1220" y="2650"/>
                    </a:lnTo>
                    <a:lnTo>
                      <a:pt x="2437" y="3071"/>
                    </a:lnTo>
                    <a:lnTo>
                      <a:pt x="24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599" name="Google Shape;2599;p42"/>
            <p:cNvGrpSpPr/>
            <p:nvPr/>
          </p:nvGrpSpPr>
          <p:grpSpPr>
            <a:xfrm>
              <a:off x="6010334" y="2777533"/>
              <a:ext cx="2013326" cy="288685"/>
              <a:chOff x="6919063" y="1049075"/>
              <a:chExt cx="896525" cy="128550"/>
            </a:xfrm>
          </p:grpSpPr>
          <p:sp>
            <p:nvSpPr>
              <p:cNvPr id="2600" name="Google Shape;2600;p42"/>
              <p:cNvSpPr/>
              <p:nvPr/>
            </p:nvSpPr>
            <p:spPr>
              <a:xfrm>
                <a:off x="6919063" y="1049075"/>
                <a:ext cx="896525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35861" h="5139" extrusionOk="0">
                    <a:moveTo>
                      <a:pt x="2" y="1"/>
                    </a:moveTo>
                    <a:lnTo>
                      <a:pt x="0" y="5138"/>
                    </a:lnTo>
                    <a:lnTo>
                      <a:pt x="35860" y="5139"/>
                    </a:lnTo>
                    <a:lnTo>
                      <a:pt x="35860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01" name="Google Shape;2601;p42"/>
              <p:cNvSpPr/>
              <p:nvPr/>
            </p:nvSpPr>
            <p:spPr>
              <a:xfrm>
                <a:off x="7169925" y="1075975"/>
                <a:ext cx="394825" cy="74697"/>
              </a:xfrm>
              <a:custGeom>
                <a:avLst/>
                <a:gdLst/>
                <a:ahLst/>
                <a:cxnLst/>
                <a:rect l="l" t="t" r="r" b="b"/>
                <a:pathLst>
                  <a:path w="15793" h="2582" extrusionOk="0">
                    <a:moveTo>
                      <a:pt x="1290" y="1"/>
                    </a:moveTo>
                    <a:cubicBezTo>
                      <a:pt x="1290" y="713"/>
                      <a:pt x="712" y="1291"/>
                      <a:pt x="0" y="1291"/>
                    </a:cubicBezTo>
                    <a:cubicBezTo>
                      <a:pt x="712" y="1291"/>
                      <a:pt x="1290" y="1868"/>
                      <a:pt x="1290" y="2581"/>
                    </a:cubicBezTo>
                    <a:lnTo>
                      <a:pt x="14502" y="2582"/>
                    </a:lnTo>
                    <a:cubicBezTo>
                      <a:pt x="14504" y="1870"/>
                      <a:pt x="15081" y="1292"/>
                      <a:pt x="15792" y="1292"/>
                    </a:cubicBezTo>
                    <a:cubicBezTo>
                      <a:pt x="15080" y="1292"/>
                      <a:pt x="14502" y="714"/>
                      <a:pt x="14502" y="2"/>
                    </a:cubicBez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02" name="Google Shape;2602;p42"/>
              <p:cNvSpPr/>
              <p:nvPr/>
            </p:nvSpPr>
            <p:spPr>
              <a:xfrm>
                <a:off x="7607813" y="1049150"/>
                <a:ext cx="170750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6830" h="5139" extrusionOk="0">
                    <a:moveTo>
                      <a:pt x="1" y="1"/>
                    </a:moveTo>
                    <a:lnTo>
                      <a:pt x="1" y="5138"/>
                    </a:lnTo>
                    <a:lnTo>
                      <a:pt x="1177" y="5138"/>
                    </a:lnTo>
                    <a:lnTo>
                      <a:pt x="1177" y="1"/>
                    </a:lnTo>
                    <a:close/>
                    <a:moveTo>
                      <a:pt x="1947" y="1"/>
                    </a:moveTo>
                    <a:lnTo>
                      <a:pt x="1947" y="5138"/>
                    </a:lnTo>
                    <a:lnTo>
                      <a:pt x="3124" y="5138"/>
                    </a:lnTo>
                    <a:lnTo>
                      <a:pt x="3124" y="1"/>
                    </a:lnTo>
                    <a:close/>
                    <a:moveTo>
                      <a:pt x="4016" y="1"/>
                    </a:moveTo>
                    <a:lnTo>
                      <a:pt x="4016" y="5138"/>
                    </a:lnTo>
                    <a:lnTo>
                      <a:pt x="6830" y="5138"/>
                    </a:lnTo>
                    <a:lnTo>
                      <a:pt x="6830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03" name="Google Shape;2603;p42"/>
              <p:cNvSpPr/>
              <p:nvPr/>
            </p:nvSpPr>
            <p:spPr>
              <a:xfrm>
                <a:off x="7735263" y="1059925"/>
                <a:ext cx="17325" cy="10937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4375" extrusionOk="0">
                    <a:moveTo>
                      <a:pt x="321" y="0"/>
                    </a:moveTo>
                    <a:cubicBezTo>
                      <a:pt x="149" y="0"/>
                      <a:pt x="3" y="126"/>
                      <a:pt x="39" y="322"/>
                    </a:cubicBezTo>
                    <a:cubicBezTo>
                      <a:pt x="70" y="492"/>
                      <a:pt x="157" y="587"/>
                      <a:pt x="303" y="587"/>
                    </a:cubicBezTo>
                    <a:cubicBezTo>
                      <a:pt x="332" y="587"/>
                      <a:pt x="365" y="584"/>
                      <a:pt x="399" y="575"/>
                    </a:cubicBezTo>
                    <a:cubicBezTo>
                      <a:pt x="670" y="511"/>
                      <a:pt x="692" y="127"/>
                      <a:pt x="456" y="26"/>
                    </a:cubicBezTo>
                    <a:lnTo>
                      <a:pt x="419" y="14"/>
                    </a:lnTo>
                    <a:cubicBezTo>
                      <a:pt x="386" y="5"/>
                      <a:pt x="353" y="0"/>
                      <a:pt x="321" y="0"/>
                    </a:cubicBezTo>
                    <a:close/>
                    <a:moveTo>
                      <a:pt x="319" y="947"/>
                    </a:moveTo>
                    <a:cubicBezTo>
                      <a:pt x="146" y="947"/>
                      <a:pt x="0" y="1073"/>
                      <a:pt x="37" y="1268"/>
                    </a:cubicBezTo>
                    <a:cubicBezTo>
                      <a:pt x="68" y="1439"/>
                      <a:pt x="155" y="1535"/>
                      <a:pt x="300" y="1535"/>
                    </a:cubicBezTo>
                    <a:cubicBezTo>
                      <a:pt x="330" y="1535"/>
                      <a:pt x="363" y="1530"/>
                      <a:pt x="398" y="1522"/>
                    </a:cubicBezTo>
                    <a:cubicBezTo>
                      <a:pt x="670" y="1458"/>
                      <a:pt x="692" y="1074"/>
                      <a:pt x="454" y="972"/>
                    </a:cubicBezTo>
                    <a:cubicBezTo>
                      <a:pt x="443" y="967"/>
                      <a:pt x="431" y="964"/>
                      <a:pt x="417" y="960"/>
                    </a:cubicBezTo>
                    <a:cubicBezTo>
                      <a:pt x="384" y="951"/>
                      <a:pt x="351" y="947"/>
                      <a:pt x="319" y="947"/>
                    </a:cubicBezTo>
                    <a:close/>
                    <a:moveTo>
                      <a:pt x="319" y="1893"/>
                    </a:moveTo>
                    <a:cubicBezTo>
                      <a:pt x="146" y="1893"/>
                      <a:pt x="0" y="2020"/>
                      <a:pt x="37" y="2215"/>
                    </a:cubicBezTo>
                    <a:cubicBezTo>
                      <a:pt x="68" y="2385"/>
                      <a:pt x="155" y="2481"/>
                      <a:pt x="300" y="2481"/>
                    </a:cubicBezTo>
                    <a:cubicBezTo>
                      <a:pt x="330" y="2481"/>
                      <a:pt x="363" y="2477"/>
                      <a:pt x="398" y="2469"/>
                    </a:cubicBezTo>
                    <a:cubicBezTo>
                      <a:pt x="670" y="2404"/>
                      <a:pt x="692" y="2023"/>
                      <a:pt x="454" y="1919"/>
                    </a:cubicBezTo>
                    <a:cubicBezTo>
                      <a:pt x="443" y="1913"/>
                      <a:pt x="431" y="1910"/>
                      <a:pt x="417" y="1907"/>
                    </a:cubicBezTo>
                    <a:cubicBezTo>
                      <a:pt x="384" y="1898"/>
                      <a:pt x="351" y="1893"/>
                      <a:pt x="319" y="1893"/>
                    </a:cubicBezTo>
                    <a:close/>
                    <a:moveTo>
                      <a:pt x="319" y="2840"/>
                    </a:moveTo>
                    <a:cubicBezTo>
                      <a:pt x="146" y="2840"/>
                      <a:pt x="0" y="2966"/>
                      <a:pt x="37" y="3162"/>
                    </a:cubicBezTo>
                    <a:cubicBezTo>
                      <a:pt x="68" y="3332"/>
                      <a:pt x="155" y="3428"/>
                      <a:pt x="300" y="3428"/>
                    </a:cubicBezTo>
                    <a:cubicBezTo>
                      <a:pt x="330" y="3428"/>
                      <a:pt x="363" y="3424"/>
                      <a:pt x="398" y="3415"/>
                    </a:cubicBezTo>
                    <a:cubicBezTo>
                      <a:pt x="668" y="3351"/>
                      <a:pt x="692" y="2969"/>
                      <a:pt x="454" y="2865"/>
                    </a:cubicBezTo>
                    <a:cubicBezTo>
                      <a:pt x="443" y="2860"/>
                      <a:pt x="431" y="2857"/>
                      <a:pt x="417" y="2854"/>
                    </a:cubicBezTo>
                    <a:cubicBezTo>
                      <a:pt x="384" y="2844"/>
                      <a:pt x="351" y="2840"/>
                      <a:pt x="319" y="2840"/>
                    </a:cubicBezTo>
                    <a:close/>
                    <a:moveTo>
                      <a:pt x="319" y="3786"/>
                    </a:moveTo>
                    <a:cubicBezTo>
                      <a:pt x="146" y="3786"/>
                      <a:pt x="0" y="3913"/>
                      <a:pt x="37" y="4108"/>
                    </a:cubicBezTo>
                    <a:cubicBezTo>
                      <a:pt x="68" y="4278"/>
                      <a:pt x="155" y="4374"/>
                      <a:pt x="300" y="4374"/>
                    </a:cubicBezTo>
                    <a:cubicBezTo>
                      <a:pt x="330" y="4374"/>
                      <a:pt x="363" y="4370"/>
                      <a:pt x="398" y="4362"/>
                    </a:cubicBezTo>
                    <a:cubicBezTo>
                      <a:pt x="668" y="4297"/>
                      <a:pt x="692" y="3916"/>
                      <a:pt x="454" y="3812"/>
                    </a:cubicBezTo>
                    <a:cubicBezTo>
                      <a:pt x="443" y="3807"/>
                      <a:pt x="431" y="3803"/>
                      <a:pt x="417" y="3800"/>
                    </a:cubicBezTo>
                    <a:cubicBezTo>
                      <a:pt x="384" y="3791"/>
                      <a:pt x="351" y="3786"/>
                      <a:pt x="319" y="37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04" name="Google Shape;2604;p42"/>
              <p:cNvSpPr/>
              <p:nvPr/>
            </p:nvSpPr>
            <p:spPr>
              <a:xfrm>
                <a:off x="6956088" y="1049125"/>
                <a:ext cx="170700" cy="128425"/>
              </a:xfrm>
              <a:custGeom>
                <a:avLst/>
                <a:gdLst/>
                <a:ahLst/>
                <a:cxnLst/>
                <a:rect l="l" t="t" r="r" b="b"/>
                <a:pathLst>
                  <a:path w="6828" h="5137" extrusionOk="0">
                    <a:moveTo>
                      <a:pt x="1" y="1"/>
                    </a:moveTo>
                    <a:lnTo>
                      <a:pt x="1" y="5137"/>
                    </a:lnTo>
                    <a:lnTo>
                      <a:pt x="2815" y="5137"/>
                    </a:lnTo>
                    <a:lnTo>
                      <a:pt x="2815" y="1"/>
                    </a:lnTo>
                    <a:close/>
                    <a:moveTo>
                      <a:pt x="3705" y="1"/>
                    </a:moveTo>
                    <a:lnTo>
                      <a:pt x="3705" y="5137"/>
                    </a:lnTo>
                    <a:lnTo>
                      <a:pt x="4881" y="5137"/>
                    </a:lnTo>
                    <a:lnTo>
                      <a:pt x="4881" y="1"/>
                    </a:lnTo>
                    <a:close/>
                    <a:moveTo>
                      <a:pt x="5651" y="1"/>
                    </a:moveTo>
                    <a:lnTo>
                      <a:pt x="5651" y="5137"/>
                    </a:lnTo>
                    <a:lnTo>
                      <a:pt x="6828" y="5137"/>
                    </a:lnTo>
                    <a:lnTo>
                      <a:pt x="682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05" name="Google Shape;2605;p42"/>
              <p:cNvSpPr/>
              <p:nvPr/>
            </p:nvSpPr>
            <p:spPr>
              <a:xfrm>
                <a:off x="6982063" y="1059850"/>
                <a:ext cx="17275" cy="1094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376" extrusionOk="0">
                    <a:moveTo>
                      <a:pt x="373" y="1"/>
                    </a:moveTo>
                    <a:cubicBezTo>
                      <a:pt x="341" y="1"/>
                      <a:pt x="307" y="5"/>
                      <a:pt x="274" y="15"/>
                    </a:cubicBezTo>
                    <a:cubicBezTo>
                      <a:pt x="261" y="17"/>
                      <a:pt x="249" y="21"/>
                      <a:pt x="238" y="26"/>
                    </a:cubicBezTo>
                    <a:cubicBezTo>
                      <a:pt x="0" y="129"/>
                      <a:pt x="24" y="512"/>
                      <a:pt x="295" y="576"/>
                    </a:cubicBezTo>
                    <a:cubicBezTo>
                      <a:pt x="330" y="585"/>
                      <a:pt x="362" y="589"/>
                      <a:pt x="392" y="589"/>
                    </a:cubicBezTo>
                    <a:cubicBezTo>
                      <a:pt x="537" y="589"/>
                      <a:pt x="624" y="493"/>
                      <a:pt x="655" y="322"/>
                    </a:cubicBezTo>
                    <a:cubicBezTo>
                      <a:pt x="691" y="127"/>
                      <a:pt x="545" y="1"/>
                      <a:pt x="373" y="1"/>
                    </a:cubicBezTo>
                    <a:close/>
                    <a:moveTo>
                      <a:pt x="373" y="948"/>
                    </a:moveTo>
                    <a:cubicBezTo>
                      <a:pt x="341" y="948"/>
                      <a:pt x="307" y="952"/>
                      <a:pt x="274" y="961"/>
                    </a:cubicBezTo>
                    <a:lnTo>
                      <a:pt x="238" y="973"/>
                    </a:lnTo>
                    <a:cubicBezTo>
                      <a:pt x="0" y="1076"/>
                      <a:pt x="24" y="1459"/>
                      <a:pt x="295" y="1523"/>
                    </a:cubicBezTo>
                    <a:cubicBezTo>
                      <a:pt x="329" y="1531"/>
                      <a:pt x="361" y="1535"/>
                      <a:pt x="390" y="1535"/>
                    </a:cubicBezTo>
                    <a:cubicBezTo>
                      <a:pt x="536" y="1535"/>
                      <a:pt x="624" y="1438"/>
                      <a:pt x="655" y="1268"/>
                    </a:cubicBezTo>
                    <a:cubicBezTo>
                      <a:pt x="691" y="1074"/>
                      <a:pt x="545" y="948"/>
                      <a:pt x="373" y="948"/>
                    </a:cubicBezTo>
                    <a:close/>
                    <a:moveTo>
                      <a:pt x="373" y="1895"/>
                    </a:moveTo>
                    <a:cubicBezTo>
                      <a:pt x="341" y="1895"/>
                      <a:pt x="307" y="1900"/>
                      <a:pt x="274" y="1909"/>
                    </a:cubicBezTo>
                    <a:lnTo>
                      <a:pt x="238" y="1921"/>
                    </a:lnTo>
                    <a:cubicBezTo>
                      <a:pt x="0" y="2022"/>
                      <a:pt x="24" y="2406"/>
                      <a:pt x="295" y="2470"/>
                    </a:cubicBezTo>
                    <a:cubicBezTo>
                      <a:pt x="329" y="2479"/>
                      <a:pt x="361" y="2483"/>
                      <a:pt x="391" y="2483"/>
                    </a:cubicBezTo>
                    <a:cubicBezTo>
                      <a:pt x="537" y="2483"/>
                      <a:pt x="624" y="2387"/>
                      <a:pt x="655" y="2216"/>
                    </a:cubicBezTo>
                    <a:cubicBezTo>
                      <a:pt x="691" y="2021"/>
                      <a:pt x="545" y="1895"/>
                      <a:pt x="373" y="1895"/>
                    </a:cubicBezTo>
                    <a:close/>
                    <a:moveTo>
                      <a:pt x="373" y="2842"/>
                    </a:moveTo>
                    <a:cubicBezTo>
                      <a:pt x="341" y="2842"/>
                      <a:pt x="307" y="2846"/>
                      <a:pt x="274" y="2855"/>
                    </a:cubicBezTo>
                    <a:lnTo>
                      <a:pt x="238" y="2867"/>
                    </a:lnTo>
                    <a:cubicBezTo>
                      <a:pt x="0" y="2969"/>
                      <a:pt x="24" y="3353"/>
                      <a:pt x="295" y="3417"/>
                    </a:cubicBezTo>
                    <a:cubicBezTo>
                      <a:pt x="329" y="3425"/>
                      <a:pt x="361" y="3429"/>
                      <a:pt x="391" y="3429"/>
                    </a:cubicBezTo>
                    <a:cubicBezTo>
                      <a:pt x="537" y="3429"/>
                      <a:pt x="624" y="3333"/>
                      <a:pt x="655" y="3162"/>
                    </a:cubicBezTo>
                    <a:cubicBezTo>
                      <a:pt x="691" y="2968"/>
                      <a:pt x="545" y="2842"/>
                      <a:pt x="373" y="2842"/>
                    </a:cubicBezTo>
                    <a:close/>
                    <a:moveTo>
                      <a:pt x="373" y="3788"/>
                    </a:moveTo>
                    <a:cubicBezTo>
                      <a:pt x="341" y="3788"/>
                      <a:pt x="307" y="3793"/>
                      <a:pt x="274" y="3802"/>
                    </a:cubicBezTo>
                    <a:lnTo>
                      <a:pt x="238" y="3814"/>
                    </a:lnTo>
                    <a:cubicBezTo>
                      <a:pt x="0" y="3917"/>
                      <a:pt x="24" y="4299"/>
                      <a:pt x="295" y="4364"/>
                    </a:cubicBezTo>
                    <a:cubicBezTo>
                      <a:pt x="329" y="4372"/>
                      <a:pt x="361" y="4376"/>
                      <a:pt x="391" y="4376"/>
                    </a:cubicBezTo>
                    <a:cubicBezTo>
                      <a:pt x="537" y="4376"/>
                      <a:pt x="624" y="4280"/>
                      <a:pt x="655" y="4109"/>
                    </a:cubicBezTo>
                    <a:cubicBezTo>
                      <a:pt x="691" y="3915"/>
                      <a:pt x="545" y="3788"/>
                      <a:pt x="373" y="37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06" name="Google Shape;2606;p42"/>
              <p:cNvSpPr/>
              <p:nvPr/>
            </p:nvSpPr>
            <p:spPr>
              <a:xfrm>
                <a:off x="7215750" y="1092437"/>
                <a:ext cx="289625" cy="42151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1457" extrusionOk="0">
                    <a:moveTo>
                      <a:pt x="11585" y="895"/>
                    </a:moveTo>
                    <a:lnTo>
                      <a:pt x="11585" y="895"/>
                    </a:lnTo>
                    <a:cubicBezTo>
                      <a:pt x="11585" y="895"/>
                      <a:pt x="11585" y="895"/>
                      <a:pt x="11585" y="895"/>
                    </a:cubicBezTo>
                    <a:cubicBezTo>
                      <a:pt x="11585" y="895"/>
                      <a:pt x="11585" y="895"/>
                      <a:pt x="11585" y="895"/>
                    </a:cubicBezTo>
                    <a:close/>
                    <a:moveTo>
                      <a:pt x="7676" y="1045"/>
                    </a:moveTo>
                    <a:cubicBezTo>
                      <a:pt x="7676" y="1045"/>
                      <a:pt x="7676" y="1045"/>
                      <a:pt x="7676" y="1045"/>
                    </a:cubicBezTo>
                    <a:lnTo>
                      <a:pt x="7676" y="1045"/>
                    </a:lnTo>
                    <a:cubicBezTo>
                      <a:pt x="7676" y="1045"/>
                      <a:pt x="7676" y="1045"/>
                      <a:pt x="7676" y="1045"/>
                    </a:cubicBezTo>
                    <a:close/>
                    <a:moveTo>
                      <a:pt x="10391" y="1144"/>
                    </a:moveTo>
                    <a:lnTo>
                      <a:pt x="10391" y="1144"/>
                    </a:lnTo>
                    <a:cubicBezTo>
                      <a:pt x="10391" y="1144"/>
                      <a:pt x="10391" y="1144"/>
                      <a:pt x="10391" y="1144"/>
                    </a:cubicBezTo>
                    <a:cubicBezTo>
                      <a:pt x="10391" y="1144"/>
                      <a:pt x="10391" y="1144"/>
                      <a:pt x="10391" y="1144"/>
                    </a:cubicBezTo>
                    <a:close/>
                    <a:moveTo>
                      <a:pt x="3643" y="1"/>
                    </a:moveTo>
                    <a:cubicBezTo>
                      <a:pt x="3604" y="1"/>
                      <a:pt x="3566" y="2"/>
                      <a:pt x="3527" y="6"/>
                    </a:cubicBezTo>
                    <a:cubicBezTo>
                      <a:pt x="3349" y="23"/>
                      <a:pt x="3214" y="112"/>
                      <a:pt x="3071" y="187"/>
                    </a:cubicBezTo>
                    <a:cubicBezTo>
                      <a:pt x="2907" y="221"/>
                      <a:pt x="2264" y="370"/>
                      <a:pt x="2109" y="503"/>
                    </a:cubicBezTo>
                    <a:cubicBezTo>
                      <a:pt x="1917" y="474"/>
                      <a:pt x="1733" y="460"/>
                      <a:pt x="1559" y="460"/>
                    </a:cubicBezTo>
                    <a:cubicBezTo>
                      <a:pt x="1311" y="460"/>
                      <a:pt x="1082" y="489"/>
                      <a:pt x="873" y="545"/>
                    </a:cubicBezTo>
                    <a:cubicBezTo>
                      <a:pt x="749" y="579"/>
                      <a:pt x="124" y="758"/>
                      <a:pt x="12" y="978"/>
                    </a:cubicBezTo>
                    <a:cubicBezTo>
                      <a:pt x="9" y="984"/>
                      <a:pt x="7" y="990"/>
                      <a:pt x="6" y="997"/>
                    </a:cubicBezTo>
                    <a:cubicBezTo>
                      <a:pt x="0" y="1027"/>
                      <a:pt x="14" y="1056"/>
                      <a:pt x="43" y="1071"/>
                    </a:cubicBezTo>
                    <a:cubicBezTo>
                      <a:pt x="53" y="1076"/>
                      <a:pt x="64" y="1078"/>
                      <a:pt x="75" y="1078"/>
                    </a:cubicBezTo>
                    <a:cubicBezTo>
                      <a:pt x="100" y="1078"/>
                      <a:pt x="124" y="1064"/>
                      <a:pt x="136" y="1040"/>
                    </a:cubicBezTo>
                    <a:cubicBezTo>
                      <a:pt x="195" y="925"/>
                      <a:pt x="569" y="771"/>
                      <a:pt x="911" y="679"/>
                    </a:cubicBezTo>
                    <a:cubicBezTo>
                      <a:pt x="1109" y="625"/>
                      <a:pt x="1326" y="598"/>
                      <a:pt x="1561" y="598"/>
                    </a:cubicBezTo>
                    <a:cubicBezTo>
                      <a:pt x="1737" y="598"/>
                      <a:pt x="1924" y="614"/>
                      <a:pt x="2121" y="644"/>
                    </a:cubicBezTo>
                    <a:cubicBezTo>
                      <a:pt x="2130" y="647"/>
                      <a:pt x="2138" y="650"/>
                      <a:pt x="2146" y="650"/>
                    </a:cubicBezTo>
                    <a:cubicBezTo>
                      <a:pt x="2149" y="650"/>
                      <a:pt x="2151" y="650"/>
                      <a:pt x="2153" y="649"/>
                    </a:cubicBezTo>
                    <a:cubicBezTo>
                      <a:pt x="2292" y="672"/>
                      <a:pt x="2436" y="700"/>
                      <a:pt x="2586" y="738"/>
                    </a:cubicBezTo>
                    <a:cubicBezTo>
                      <a:pt x="2826" y="798"/>
                      <a:pt x="3062" y="862"/>
                      <a:pt x="3296" y="925"/>
                    </a:cubicBezTo>
                    <a:cubicBezTo>
                      <a:pt x="4161" y="1160"/>
                      <a:pt x="4985" y="1384"/>
                      <a:pt x="5904" y="1384"/>
                    </a:cubicBezTo>
                    <a:cubicBezTo>
                      <a:pt x="6014" y="1384"/>
                      <a:pt x="6125" y="1381"/>
                      <a:pt x="6237" y="1374"/>
                    </a:cubicBezTo>
                    <a:cubicBezTo>
                      <a:pt x="6389" y="1407"/>
                      <a:pt x="6537" y="1456"/>
                      <a:pt x="6695" y="1456"/>
                    </a:cubicBezTo>
                    <a:cubicBezTo>
                      <a:pt x="6725" y="1456"/>
                      <a:pt x="6756" y="1454"/>
                      <a:pt x="6787" y="1450"/>
                    </a:cubicBezTo>
                    <a:cubicBezTo>
                      <a:pt x="7135" y="1403"/>
                      <a:pt x="7399" y="1197"/>
                      <a:pt x="7676" y="1045"/>
                    </a:cubicBezTo>
                    <a:lnTo>
                      <a:pt x="7676" y="1045"/>
                    </a:lnTo>
                    <a:cubicBezTo>
                      <a:pt x="7674" y="1046"/>
                      <a:pt x="7672" y="1046"/>
                      <a:pt x="7669" y="1046"/>
                    </a:cubicBezTo>
                    <a:cubicBezTo>
                      <a:pt x="7628" y="1046"/>
                      <a:pt x="7449" y="985"/>
                      <a:pt x="7418" y="979"/>
                    </a:cubicBezTo>
                    <a:cubicBezTo>
                      <a:pt x="7334" y="959"/>
                      <a:pt x="7255" y="950"/>
                      <a:pt x="7170" y="945"/>
                    </a:cubicBezTo>
                    <a:cubicBezTo>
                      <a:pt x="7085" y="940"/>
                      <a:pt x="6998" y="931"/>
                      <a:pt x="6912" y="931"/>
                    </a:cubicBezTo>
                    <a:cubicBezTo>
                      <a:pt x="6833" y="931"/>
                      <a:pt x="6755" y="939"/>
                      <a:pt x="6681" y="965"/>
                    </a:cubicBezTo>
                    <a:cubicBezTo>
                      <a:pt x="6500" y="1028"/>
                      <a:pt x="6352" y="1088"/>
                      <a:pt x="6200" y="1184"/>
                    </a:cubicBezTo>
                    <a:cubicBezTo>
                      <a:pt x="6174" y="1200"/>
                      <a:pt x="6138" y="1219"/>
                      <a:pt x="6103" y="1241"/>
                    </a:cubicBezTo>
                    <a:cubicBezTo>
                      <a:pt x="6037" y="1243"/>
                      <a:pt x="5971" y="1244"/>
                      <a:pt x="5905" y="1244"/>
                    </a:cubicBezTo>
                    <a:cubicBezTo>
                      <a:pt x="5191" y="1244"/>
                      <a:pt x="4530" y="1105"/>
                      <a:pt x="3862" y="933"/>
                    </a:cubicBezTo>
                    <a:cubicBezTo>
                      <a:pt x="4317" y="917"/>
                      <a:pt x="4762" y="811"/>
                      <a:pt x="5282" y="674"/>
                    </a:cubicBezTo>
                    <a:cubicBezTo>
                      <a:pt x="5662" y="573"/>
                      <a:pt x="6071" y="489"/>
                      <a:pt x="6521" y="421"/>
                    </a:cubicBezTo>
                    <a:cubicBezTo>
                      <a:pt x="6529" y="424"/>
                      <a:pt x="6538" y="426"/>
                      <a:pt x="6548" y="426"/>
                    </a:cubicBezTo>
                    <a:cubicBezTo>
                      <a:pt x="6551" y="426"/>
                      <a:pt x="6555" y="425"/>
                      <a:pt x="6559" y="425"/>
                    </a:cubicBezTo>
                    <a:cubicBezTo>
                      <a:pt x="6596" y="417"/>
                      <a:pt x="6638" y="413"/>
                      <a:pt x="6684" y="413"/>
                    </a:cubicBezTo>
                    <a:cubicBezTo>
                      <a:pt x="6994" y="413"/>
                      <a:pt x="7475" y="576"/>
                      <a:pt x="7713" y="674"/>
                    </a:cubicBezTo>
                    <a:cubicBezTo>
                      <a:pt x="8082" y="826"/>
                      <a:pt x="8432" y="954"/>
                      <a:pt x="8824" y="1047"/>
                    </a:cubicBezTo>
                    <a:cubicBezTo>
                      <a:pt x="8854" y="1061"/>
                      <a:pt x="8884" y="1076"/>
                      <a:pt x="8907" y="1088"/>
                    </a:cubicBezTo>
                    <a:cubicBezTo>
                      <a:pt x="9067" y="1175"/>
                      <a:pt x="9222" y="1227"/>
                      <a:pt x="9408" y="1279"/>
                    </a:cubicBezTo>
                    <a:cubicBezTo>
                      <a:pt x="9466" y="1296"/>
                      <a:pt x="9526" y="1302"/>
                      <a:pt x="9585" y="1302"/>
                    </a:cubicBezTo>
                    <a:cubicBezTo>
                      <a:pt x="9690" y="1302"/>
                      <a:pt x="9795" y="1284"/>
                      <a:pt x="9897" y="1273"/>
                    </a:cubicBezTo>
                    <a:cubicBezTo>
                      <a:pt x="9982" y="1263"/>
                      <a:pt x="10060" y="1248"/>
                      <a:pt x="10141" y="1226"/>
                    </a:cubicBezTo>
                    <a:cubicBezTo>
                      <a:pt x="10171" y="1217"/>
                      <a:pt x="10349" y="1144"/>
                      <a:pt x="10386" y="1144"/>
                    </a:cubicBezTo>
                    <a:cubicBezTo>
                      <a:pt x="10388" y="1144"/>
                      <a:pt x="10390" y="1144"/>
                      <a:pt x="10391" y="1144"/>
                    </a:cubicBezTo>
                    <a:lnTo>
                      <a:pt x="10391" y="1144"/>
                    </a:lnTo>
                    <a:cubicBezTo>
                      <a:pt x="10099" y="1010"/>
                      <a:pt x="9816" y="818"/>
                      <a:pt x="9464" y="790"/>
                    </a:cubicBezTo>
                    <a:cubicBezTo>
                      <a:pt x="9445" y="789"/>
                      <a:pt x="9427" y="788"/>
                      <a:pt x="9408" y="788"/>
                    </a:cubicBezTo>
                    <a:cubicBezTo>
                      <a:pt x="9215" y="788"/>
                      <a:pt x="9044" y="869"/>
                      <a:pt x="8862" y="913"/>
                    </a:cubicBezTo>
                    <a:cubicBezTo>
                      <a:pt x="8477" y="822"/>
                      <a:pt x="8130" y="696"/>
                      <a:pt x="7767" y="545"/>
                    </a:cubicBezTo>
                    <a:cubicBezTo>
                      <a:pt x="7746" y="537"/>
                      <a:pt x="7451" y="417"/>
                      <a:pt x="7132" y="339"/>
                    </a:cubicBezTo>
                    <a:cubicBezTo>
                      <a:pt x="7188" y="333"/>
                      <a:pt x="7241" y="326"/>
                      <a:pt x="7296" y="321"/>
                    </a:cubicBezTo>
                    <a:lnTo>
                      <a:pt x="7445" y="305"/>
                    </a:lnTo>
                    <a:cubicBezTo>
                      <a:pt x="7798" y="266"/>
                      <a:pt x="8165" y="226"/>
                      <a:pt x="8527" y="226"/>
                    </a:cubicBezTo>
                    <a:cubicBezTo>
                      <a:pt x="8556" y="226"/>
                      <a:pt x="8586" y="226"/>
                      <a:pt x="8616" y="227"/>
                    </a:cubicBezTo>
                    <a:cubicBezTo>
                      <a:pt x="9136" y="237"/>
                      <a:pt x="9638" y="337"/>
                      <a:pt x="10130" y="456"/>
                    </a:cubicBezTo>
                    <a:cubicBezTo>
                      <a:pt x="10266" y="579"/>
                      <a:pt x="10356" y="737"/>
                      <a:pt x="10553" y="812"/>
                    </a:cubicBezTo>
                    <a:cubicBezTo>
                      <a:pt x="10745" y="885"/>
                      <a:pt x="10959" y="898"/>
                      <a:pt x="11174" y="898"/>
                    </a:cubicBezTo>
                    <a:cubicBezTo>
                      <a:pt x="11286" y="898"/>
                      <a:pt x="11397" y="894"/>
                      <a:pt x="11506" y="894"/>
                    </a:cubicBezTo>
                    <a:cubicBezTo>
                      <a:pt x="11533" y="894"/>
                      <a:pt x="11559" y="895"/>
                      <a:pt x="11585" y="895"/>
                    </a:cubicBezTo>
                    <a:lnTo>
                      <a:pt x="11585" y="895"/>
                    </a:lnTo>
                    <a:cubicBezTo>
                      <a:pt x="11559" y="894"/>
                      <a:pt x="11452" y="745"/>
                      <a:pt x="11432" y="724"/>
                    </a:cubicBezTo>
                    <a:cubicBezTo>
                      <a:pt x="11381" y="673"/>
                      <a:pt x="11327" y="628"/>
                      <a:pt x="11263" y="585"/>
                    </a:cubicBezTo>
                    <a:cubicBezTo>
                      <a:pt x="11141" y="504"/>
                      <a:pt x="11023" y="405"/>
                      <a:pt x="10858" y="379"/>
                    </a:cubicBezTo>
                    <a:cubicBezTo>
                      <a:pt x="10690" y="351"/>
                      <a:pt x="10542" y="331"/>
                      <a:pt x="10377" y="331"/>
                    </a:cubicBezTo>
                    <a:cubicBezTo>
                      <a:pt x="10351" y="331"/>
                      <a:pt x="10325" y="332"/>
                      <a:pt x="10298" y="333"/>
                    </a:cubicBezTo>
                    <a:cubicBezTo>
                      <a:pt x="10290" y="333"/>
                      <a:pt x="10282" y="333"/>
                      <a:pt x="10273" y="333"/>
                    </a:cubicBezTo>
                    <a:cubicBezTo>
                      <a:pt x="10255" y="333"/>
                      <a:pt x="10234" y="333"/>
                      <a:pt x="10213" y="333"/>
                    </a:cubicBezTo>
                    <a:cubicBezTo>
                      <a:pt x="9698" y="205"/>
                      <a:pt x="9169" y="100"/>
                      <a:pt x="8617" y="88"/>
                    </a:cubicBezTo>
                    <a:cubicBezTo>
                      <a:pt x="8583" y="87"/>
                      <a:pt x="8549" y="87"/>
                      <a:pt x="8514" y="87"/>
                    </a:cubicBezTo>
                    <a:cubicBezTo>
                      <a:pt x="8148" y="87"/>
                      <a:pt x="7783" y="127"/>
                      <a:pt x="7429" y="166"/>
                    </a:cubicBezTo>
                    <a:lnTo>
                      <a:pt x="7281" y="182"/>
                    </a:lnTo>
                    <a:cubicBezTo>
                      <a:pt x="6506" y="264"/>
                      <a:pt x="5841" y="382"/>
                      <a:pt x="5248" y="539"/>
                    </a:cubicBezTo>
                    <a:cubicBezTo>
                      <a:pt x="4691" y="686"/>
                      <a:pt x="4223" y="797"/>
                      <a:pt x="3738" y="797"/>
                    </a:cubicBezTo>
                    <a:cubicBezTo>
                      <a:pt x="3542" y="797"/>
                      <a:pt x="3344" y="779"/>
                      <a:pt x="3135" y="738"/>
                    </a:cubicBezTo>
                    <a:lnTo>
                      <a:pt x="3131" y="738"/>
                    </a:lnTo>
                    <a:cubicBezTo>
                      <a:pt x="2961" y="692"/>
                      <a:pt x="2793" y="646"/>
                      <a:pt x="2619" y="603"/>
                    </a:cubicBezTo>
                    <a:cubicBezTo>
                      <a:pt x="2519" y="577"/>
                      <a:pt x="2421" y="557"/>
                      <a:pt x="2327" y="539"/>
                    </a:cubicBezTo>
                    <a:cubicBezTo>
                      <a:pt x="2488" y="480"/>
                      <a:pt x="2763" y="405"/>
                      <a:pt x="2949" y="358"/>
                    </a:cubicBezTo>
                    <a:cubicBezTo>
                      <a:pt x="2996" y="371"/>
                      <a:pt x="3043" y="384"/>
                      <a:pt x="3078" y="395"/>
                    </a:cubicBezTo>
                    <a:cubicBezTo>
                      <a:pt x="3260" y="450"/>
                      <a:pt x="3428" y="473"/>
                      <a:pt x="3624" y="492"/>
                    </a:cubicBezTo>
                    <a:cubicBezTo>
                      <a:pt x="3642" y="494"/>
                      <a:pt x="3661" y="494"/>
                      <a:pt x="3679" y="494"/>
                    </a:cubicBezTo>
                    <a:cubicBezTo>
                      <a:pt x="3826" y="494"/>
                      <a:pt x="3963" y="440"/>
                      <a:pt x="4098" y="398"/>
                    </a:cubicBezTo>
                    <a:cubicBezTo>
                      <a:pt x="4177" y="374"/>
                      <a:pt x="4248" y="346"/>
                      <a:pt x="4319" y="310"/>
                    </a:cubicBezTo>
                    <a:cubicBezTo>
                      <a:pt x="4348" y="295"/>
                      <a:pt x="4507" y="187"/>
                      <a:pt x="4536" y="187"/>
                    </a:cubicBezTo>
                    <a:cubicBezTo>
                      <a:pt x="4536" y="187"/>
                      <a:pt x="4537" y="187"/>
                      <a:pt x="4538" y="187"/>
                    </a:cubicBezTo>
                    <a:cubicBezTo>
                      <a:pt x="4248" y="117"/>
                      <a:pt x="3952" y="1"/>
                      <a:pt x="3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7284-9E47-2FE1-9001-283CD7C4D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903F1-B5B4-E408-0DDF-67116C6BBCB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endParaRPr lang="en-US" dirty="0"/>
          </a:p>
        </p:txBody>
      </p:sp>
      <p:pic>
        <p:nvPicPr>
          <p:cNvPr id="6" name="Content Placeholder 5" descr="A building with a sign on the front&#10;&#10;AI-generated content may be incorrect.">
            <a:extLst>
              <a:ext uri="{FF2B5EF4-FFF2-40B4-BE49-F238E27FC236}">
                <a16:creationId xmlns:a16="http://schemas.microsoft.com/office/drawing/2014/main" id="{E0F2312C-697B-6BEC-C880-185DF9B5712C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3"/>
          <a:stretch>
            <a:fillRect/>
          </a:stretch>
        </p:blipFill>
        <p:spPr>
          <a:xfrm>
            <a:off x="318295" y="2448898"/>
            <a:ext cx="3782998" cy="243962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F2F082-CDB2-A94F-6865-96CBF29D7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587" y="1908808"/>
            <a:ext cx="7334518" cy="351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10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93B5B-3813-452C-0885-8E12BE123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705113"/>
            <a:ext cx="3971285" cy="5414333"/>
          </a:xfrm>
        </p:spPr>
        <p:txBody>
          <a:bodyPr/>
          <a:lstStyle/>
          <a:p>
            <a:r>
              <a:rPr lang="en-US" dirty="0"/>
              <a:t>ER Diagram</a:t>
            </a:r>
          </a:p>
        </p:txBody>
      </p:sp>
      <p:pic>
        <p:nvPicPr>
          <p:cNvPr id="6" name="Content Placeholder 5" descr="A diagram of a computer flowchart&#10;&#10;AI-generated content may be incorrect.">
            <a:extLst>
              <a:ext uri="{FF2B5EF4-FFF2-40B4-BE49-F238E27FC236}">
                <a16:creationId xmlns:a16="http://schemas.microsoft.com/office/drawing/2014/main" id="{272B8E56-A919-F1FC-B516-6A540F0F6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8776" y="0"/>
            <a:ext cx="6550855" cy="6796926"/>
          </a:xfrm>
        </p:spPr>
      </p:pic>
    </p:spTree>
    <p:extLst>
      <p:ext uri="{BB962C8B-B14F-4D97-AF65-F5344CB8AC3E}">
        <p14:creationId xmlns:p14="http://schemas.microsoft.com/office/powerpoint/2010/main" val="1488443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4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/>
              <a:t>Section Categories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09" name="Google Shape;2709;p45"/>
          <p:cNvSpPr txBox="1">
            <a:spLocks noGrp="1"/>
          </p:cNvSpPr>
          <p:nvPr>
            <p:ph type="subTitle" idx="1"/>
          </p:nvPr>
        </p:nvSpPr>
        <p:spPr>
          <a:xfrm>
            <a:off x="1859981" y="2951910"/>
            <a:ext cx="2637600" cy="88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Customers can purchase books through their cart.</a:t>
            </a:r>
          </a:p>
        </p:txBody>
      </p:sp>
      <p:sp>
        <p:nvSpPr>
          <p:cNvPr id="2710" name="Google Shape;2710;p45"/>
          <p:cNvSpPr txBox="1">
            <a:spLocks noGrp="1"/>
          </p:cNvSpPr>
          <p:nvPr>
            <p:ph type="subTitle" idx="2"/>
          </p:nvPr>
        </p:nvSpPr>
        <p:spPr>
          <a:xfrm>
            <a:off x="7034667" y="2712467"/>
            <a:ext cx="2637600" cy="88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1400" dirty="0"/>
              <a:t>Employees can check in or out of their shift and sign customers up for memberships</a:t>
            </a:r>
          </a:p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11" name="Google Shape;2711;p45"/>
          <p:cNvSpPr txBox="1">
            <a:spLocks noGrp="1"/>
          </p:cNvSpPr>
          <p:nvPr>
            <p:ph type="subTitle" idx="3"/>
          </p:nvPr>
        </p:nvSpPr>
        <p:spPr>
          <a:xfrm>
            <a:off x="1980813" y="4893808"/>
            <a:ext cx="2637600" cy="1506991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Inventory keeps track of books and allows updating or removing the books, as well as adding new books</a:t>
            </a:r>
          </a:p>
        </p:txBody>
      </p:sp>
      <p:sp>
        <p:nvSpPr>
          <p:cNvPr id="2712" name="Google Shape;2712;p45"/>
          <p:cNvSpPr txBox="1">
            <a:spLocks noGrp="1"/>
          </p:cNvSpPr>
          <p:nvPr>
            <p:ph type="subTitle" idx="4"/>
          </p:nvPr>
        </p:nvSpPr>
        <p:spPr>
          <a:xfrm>
            <a:off x="7034667" y="4623666"/>
            <a:ext cx="2637600" cy="150699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1400" dirty="0"/>
              <a:t>Management takes care of the suppliers, Store information, and employee information</a:t>
            </a:r>
          </a:p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13" name="Google Shape;2713;p45"/>
          <p:cNvSpPr txBox="1">
            <a:spLocks noGrp="1"/>
          </p:cNvSpPr>
          <p:nvPr>
            <p:ph type="subTitle" idx="5"/>
          </p:nvPr>
        </p:nvSpPr>
        <p:spPr>
          <a:xfrm>
            <a:off x="1980813" y="2378122"/>
            <a:ext cx="2637600" cy="50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lvl="4" indent="0"/>
            <a:r>
              <a:rPr lang="en-US" sz="2000" b="1" i="0" dirty="0">
                <a:latin typeface="Arial" panose="020B0604020202020204" pitchFamily="34" charset="0"/>
                <a:cs typeface="Arial" panose="020B0604020202020204" pitchFamily="34" charset="0"/>
              </a:rPr>
              <a:t>Retail (Customer)</a:t>
            </a:r>
          </a:p>
        </p:txBody>
      </p:sp>
      <p:sp>
        <p:nvSpPr>
          <p:cNvPr id="2714" name="Google Shape;2714;p45"/>
          <p:cNvSpPr txBox="1">
            <a:spLocks noGrp="1"/>
          </p:cNvSpPr>
          <p:nvPr>
            <p:ph type="subTitle" idx="6"/>
          </p:nvPr>
        </p:nvSpPr>
        <p:spPr>
          <a:xfrm>
            <a:off x="2201121" y="4279329"/>
            <a:ext cx="2637600" cy="50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Inventory</a:t>
            </a:r>
          </a:p>
        </p:txBody>
      </p:sp>
      <p:sp>
        <p:nvSpPr>
          <p:cNvPr id="2715" name="Google Shape;2715;p45"/>
          <p:cNvSpPr txBox="1">
            <a:spLocks noGrp="1"/>
          </p:cNvSpPr>
          <p:nvPr>
            <p:ph type="subTitle" idx="7"/>
          </p:nvPr>
        </p:nvSpPr>
        <p:spPr>
          <a:xfrm>
            <a:off x="7034667" y="2334333"/>
            <a:ext cx="2637600" cy="50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lvl="4" indent="0"/>
            <a:r>
              <a:rPr lang="en-US" sz="2000" b="1" i="0" dirty="0">
                <a:latin typeface="Arial" panose="020B0604020202020204" pitchFamily="34" charset="0"/>
                <a:cs typeface="Arial" panose="020B0604020202020204" pitchFamily="34" charset="0"/>
              </a:rPr>
              <a:t>Employee</a:t>
            </a:r>
          </a:p>
        </p:txBody>
      </p:sp>
      <p:sp>
        <p:nvSpPr>
          <p:cNvPr id="2716" name="Google Shape;2716;p45"/>
          <p:cNvSpPr txBox="1">
            <a:spLocks noGrp="1"/>
          </p:cNvSpPr>
          <p:nvPr>
            <p:ph type="subTitle" idx="8"/>
          </p:nvPr>
        </p:nvSpPr>
        <p:spPr>
          <a:xfrm>
            <a:off x="7034667" y="4245633"/>
            <a:ext cx="2637600" cy="50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lvl="4" indent="0"/>
            <a:r>
              <a:rPr lang="en-US" sz="2000" b="1" i="0" dirty="0"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</a:p>
        </p:txBody>
      </p:sp>
      <p:grpSp>
        <p:nvGrpSpPr>
          <p:cNvPr id="2717" name="Google Shape;2717;p45"/>
          <p:cNvGrpSpPr/>
          <p:nvPr/>
        </p:nvGrpSpPr>
        <p:grpSpPr>
          <a:xfrm>
            <a:off x="1509636" y="2347998"/>
            <a:ext cx="350345" cy="475469"/>
            <a:chOff x="1767911" y="2882241"/>
            <a:chExt cx="265306" cy="366799"/>
          </a:xfrm>
        </p:grpSpPr>
        <p:sp>
          <p:nvSpPr>
            <p:cNvPr id="2718" name="Google Shape;2718;p45"/>
            <p:cNvSpPr/>
            <p:nvPr/>
          </p:nvSpPr>
          <p:spPr>
            <a:xfrm>
              <a:off x="1767911" y="3066269"/>
              <a:ext cx="265306" cy="182771"/>
            </a:xfrm>
            <a:custGeom>
              <a:avLst/>
              <a:gdLst/>
              <a:ahLst/>
              <a:cxnLst/>
              <a:rect l="l" t="t" r="r" b="b"/>
              <a:pathLst>
                <a:path w="10132" h="6980" extrusionOk="0">
                  <a:moveTo>
                    <a:pt x="0" y="1"/>
                  </a:moveTo>
                  <a:lnTo>
                    <a:pt x="0" y="5200"/>
                  </a:lnTo>
                  <a:cubicBezTo>
                    <a:pt x="0" y="5305"/>
                    <a:pt x="67" y="5391"/>
                    <a:pt x="163" y="5419"/>
                  </a:cubicBezTo>
                  <a:lnTo>
                    <a:pt x="4999" y="6965"/>
                  </a:lnTo>
                  <a:cubicBezTo>
                    <a:pt x="5023" y="6974"/>
                    <a:pt x="5047" y="6979"/>
                    <a:pt x="5070" y="6979"/>
                  </a:cubicBezTo>
                  <a:cubicBezTo>
                    <a:pt x="5092" y="6979"/>
                    <a:pt x="5114" y="6974"/>
                    <a:pt x="5133" y="6965"/>
                  </a:cubicBezTo>
                  <a:lnTo>
                    <a:pt x="9970" y="5419"/>
                  </a:lnTo>
                  <a:cubicBezTo>
                    <a:pt x="10065" y="5391"/>
                    <a:pt x="10132" y="5305"/>
                    <a:pt x="10132" y="5200"/>
                  </a:cubicBezTo>
                  <a:lnTo>
                    <a:pt x="10132" y="1"/>
                  </a:lnTo>
                  <a:lnTo>
                    <a:pt x="5066" y="16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19" name="Google Shape;2719;p45"/>
            <p:cNvSpPr/>
            <p:nvPr/>
          </p:nvSpPr>
          <p:spPr>
            <a:xfrm>
              <a:off x="1818867" y="2882241"/>
              <a:ext cx="147422" cy="155905"/>
            </a:xfrm>
            <a:custGeom>
              <a:avLst/>
              <a:gdLst/>
              <a:ahLst/>
              <a:cxnLst/>
              <a:rect l="l" t="t" r="r" b="b"/>
              <a:pathLst>
                <a:path w="5630" h="5954" extrusionOk="0">
                  <a:moveTo>
                    <a:pt x="3120" y="0"/>
                  </a:moveTo>
                  <a:cubicBezTo>
                    <a:pt x="2622" y="0"/>
                    <a:pt x="2111" y="151"/>
                    <a:pt x="1651" y="484"/>
                  </a:cubicBezTo>
                  <a:cubicBezTo>
                    <a:pt x="1" y="1686"/>
                    <a:pt x="411" y="4253"/>
                    <a:pt x="2357" y="4892"/>
                  </a:cubicBezTo>
                  <a:lnTo>
                    <a:pt x="2929" y="5846"/>
                  </a:lnTo>
                  <a:cubicBezTo>
                    <a:pt x="2972" y="5917"/>
                    <a:pt x="3046" y="5953"/>
                    <a:pt x="3120" y="5953"/>
                  </a:cubicBezTo>
                  <a:cubicBezTo>
                    <a:pt x="3194" y="5953"/>
                    <a:pt x="3268" y="5917"/>
                    <a:pt x="3311" y="5846"/>
                  </a:cubicBezTo>
                  <a:lnTo>
                    <a:pt x="3893" y="4892"/>
                  </a:lnTo>
                  <a:cubicBezTo>
                    <a:pt x="4923" y="4558"/>
                    <a:pt x="5629" y="3594"/>
                    <a:pt x="5629" y="2507"/>
                  </a:cubicBezTo>
                  <a:cubicBezTo>
                    <a:pt x="5629" y="1024"/>
                    <a:pt x="4418" y="0"/>
                    <a:pt x="31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0" name="Google Shape;2720;p45"/>
            <p:cNvSpPr/>
            <p:nvPr/>
          </p:nvSpPr>
          <p:spPr>
            <a:xfrm>
              <a:off x="1886817" y="2912144"/>
              <a:ext cx="47735" cy="47500"/>
            </a:xfrm>
            <a:custGeom>
              <a:avLst/>
              <a:gdLst/>
              <a:ahLst/>
              <a:cxnLst/>
              <a:rect l="l" t="t" r="r" b="b"/>
              <a:pathLst>
                <a:path w="1823" h="1814" extrusionOk="0">
                  <a:moveTo>
                    <a:pt x="916" y="1"/>
                  </a:moveTo>
                  <a:cubicBezTo>
                    <a:pt x="411" y="1"/>
                    <a:pt x="0" y="401"/>
                    <a:pt x="0" y="907"/>
                  </a:cubicBezTo>
                  <a:cubicBezTo>
                    <a:pt x="0" y="1412"/>
                    <a:pt x="411" y="1813"/>
                    <a:pt x="916" y="1813"/>
                  </a:cubicBezTo>
                  <a:cubicBezTo>
                    <a:pt x="1412" y="1813"/>
                    <a:pt x="1823" y="1412"/>
                    <a:pt x="1823" y="907"/>
                  </a:cubicBezTo>
                  <a:cubicBezTo>
                    <a:pt x="1823" y="401"/>
                    <a:pt x="1412" y="1"/>
                    <a:pt x="9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1" name="Google Shape;2721;p45"/>
            <p:cNvSpPr/>
            <p:nvPr/>
          </p:nvSpPr>
          <p:spPr>
            <a:xfrm>
              <a:off x="1858799" y="2906488"/>
              <a:ext cx="84237" cy="79079"/>
            </a:xfrm>
            <a:custGeom>
              <a:avLst/>
              <a:gdLst/>
              <a:ahLst/>
              <a:cxnLst/>
              <a:rect l="l" t="t" r="r" b="b"/>
              <a:pathLst>
                <a:path w="3217" h="3020" extrusionOk="0">
                  <a:moveTo>
                    <a:pt x="1989" y="422"/>
                  </a:moveTo>
                  <a:cubicBezTo>
                    <a:pt x="2159" y="422"/>
                    <a:pt x="2332" y="485"/>
                    <a:pt x="2473" y="627"/>
                  </a:cubicBezTo>
                  <a:cubicBezTo>
                    <a:pt x="2749" y="903"/>
                    <a:pt x="2749" y="1342"/>
                    <a:pt x="2482" y="1619"/>
                  </a:cubicBezTo>
                  <a:lnTo>
                    <a:pt x="2473" y="1619"/>
                  </a:lnTo>
                  <a:cubicBezTo>
                    <a:pt x="2332" y="1760"/>
                    <a:pt x="2159" y="1823"/>
                    <a:pt x="1989" y="1823"/>
                  </a:cubicBezTo>
                  <a:cubicBezTo>
                    <a:pt x="1632" y="1823"/>
                    <a:pt x="1290" y="1543"/>
                    <a:pt x="1290" y="1123"/>
                  </a:cubicBezTo>
                  <a:cubicBezTo>
                    <a:pt x="1290" y="702"/>
                    <a:pt x="1632" y="422"/>
                    <a:pt x="1989" y="422"/>
                  </a:cubicBezTo>
                  <a:close/>
                  <a:moveTo>
                    <a:pt x="2006" y="0"/>
                  </a:moveTo>
                  <a:cubicBezTo>
                    <a:pt x="1213" y="0"/>
                    <a:pt x="509" y="906"/>
                    <a:pt x="1061" y="1752"/>
                  </a:cubicBezTo>
                  <a:lnTo>
                    <a:pt x="155" y="2649"/>
                  </a:lnTo>
                  <a:cubicBezTo>
                    <a:pt x="0" y="2803"/>
                    <a:pt x="140" y="3020"/>
                    <a:pt x="304" y="3020"/>
                  </a:cubicBezTo>
                  <a:cubicBezTo>
                    <a:pt x="353" y="3020"/>
                    <a:pt x="404" y="3001"/>
                    <a:pt x="450" y="2954"/>
                  </a:cubicBezTo>
                  <a:lnTo>
                    <a:pt x="1357" y="2048"/>
                  </a:lnTo>
                  <a:cubicBezTo>
                    <a:pt x="1547" y="2178"/>
                    <a:pt x="1765" y="2240"/>
                    <a:pt x="1981" y="2240"/>
                  </a:cubicBezTo>
                  <a:cubicBezTo>
                    <a:pt x="2306" y="2240"/>
                    <a:pt x="2627" y="2098"/>
                    <a:pt x="2845" y="1829"/>
                  </a:cubicBezTo>
                  <a:cubicBezTo>
                    <a:pt x="3217" y="1390"/>
                    <a:pt x="3188" y="732"/>
                    <a:pt x="2778" y="331"/>
                  </a:cubicBezTo>
                  <a:cubicBezTo>
                    <a:pt x="2539" y="99"/>
                    <a:pt x="2268" y="0"/>
                    <a:pt x="2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2" name="Google Shape;2722;p45"/>
            <p:cNvSpPr/>
            <p:nvPr/>
          </p:nvSpPr>
          <p:spPr>
            <a:xfrm>
              <a:off x="1767911" y="3041001"/>
              <a:ext cx="132679" cy="180676"/>
            </a:xfrm>
            <a:custGeom>
              <a:avLst/>
              <a:gdLst/>
              <a:ahLst/>
              <a:cxnLst/>
              <a:rect l="l" t="t" r="r" b="b"/>
              <a:pathLst>
                <a:path w="5067" h="6900" extrusionOk="0">
                  <a:moveTo>
                    <a:pt x="225" y="0"/>
                  </a:moveTo>
                  <a:cubicBezTo>
                    <a:pt x="107" y="0"/>
                    <a:pt x="0" y="94"/>
                    <a:pt x="0" y="222"/>
                  </a:cubicBezTo>
                  <a:lnTo>
                    <a:pt x="0" y="5278"/>
                  </a:lnTo>
                  <a:lnTo>
                    <a:pt x="5066" y="6899"/>
                  </a:lnTo>
                  <a:lnTo>
                    <a:pt x="5066" y="1538"/>
                  </a:lnTo>
                  <a:lnTo>
                    <a:pt x="296" y="12"/>
                  </a:lnTo>
                  <a:cubicBezTo>
                    <a:pt x="272" y="4"/>
                    <a:pt x="249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3" name="Google Shape;2723;p45"/>
            <p:cNvSpPr/>
            <p:nvPr/>
          </p:nvSpPr>
          <p:spPr>
            <a:xfrm>
              <a:off x="1767911" y="3041001"/>
              <a:ext cx="132679" cy="180676"/>
            </a:xfrm>
            <a:custGeom>
              <a:avLst/>
              <a:gdLst/>
              <a:ahLst/>
              <a:cxnLst/>
              <a:rect l="l" t="t" r="r" b="b"/>
              <a:pathLst>
                <a:path w="5067" h="6900" extrusionOk="0">
                  <a:moveTo>
                    <a:pt x="225" y="0"/>
                  </a:moveTo>
                  <a:cubicBezTo>
                    <a:pt x="107" y="0"/>
                    <a:pt x="0" y="94"/>
                    <a:pt x="0" y="222"/>
                  </a:cubicBezTo>
                  <a:lnTo>
                    <a:pt x="0" y="5278"/>
                  </a:lnTo>
                  <a:lnTo>
                    <a:pt x="5066" y="6899"/>
                  </a:lnTo>
                  <a:lnTo>
                    <a:pt x="5066" y="6136"/>
                  </a:lnTo>
                  <a:lnTo>
                    <a:pt x="582" y="4696"/>
                  </a:lnTo>
                  <a:lnTo>
                    <a:pt x="582" y="98"/>
                  </a:lnTo>
                  <a:lnTo>
                    <a:pt x="296" y="12"/>
                  </a:lnTo>
                  <a:cubicBezTo>
                    <a:pt x="272" y="4"/>
                    <a:pt x="249" y="0"/>
                    <a:pt x="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4" name="Google Shape;2724;p45"/>
            <p:cNvSpPr/>
            <p:nvPr/>
          </p:nvSpPr>
          <p:spPr>
            <a:xfrm>
              <a:off x="1783151" y="3029008"/>
              <a:ext cx="117440" cy="159938"/>
            </a:xfrm>
            <a:custGeom>
              <a:avLst/>
              <a:gdLst/>
              <a:ahLst/>
              <a:cxnLst/>
              <a:rect l="l" t="t" r="r" b="b"/>
              <a:pathLst>
                <a:path w="4485" h="6108" extrusionOk="0">
                  <a:moveTo>
                    <a:pt x="226" y="1"/>
                  </a:moveTo>
                  <a:cubicBezTo>
                    <a:pt x="102" y="1"/>
                    <a:pt x="0" y="102"/>
                    <a:pt x="0" y="231"/>
                  </a:cubicBezTo>
                  <a:lnTo>
                    <a:pt x="0" y="4677"/>
                  </a:lnTo>
                  <a:lnTo>
                    <a:pt x="4484" y="6108"/>
                  </a:lnTo>
                  <a:lnTo>
                    <a:pt x="4484" y="1357"/>
                  </a:lnTo>
                  <a:lnTo>
                    <a:pt x="296" y="12"/>
                  </a:lnTo>
                  <a:cubicBezTo>
                    <a:pt x="272" y="4"/>
                    <a:pt x="249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5" name="Google Shape;2725;p45"/>
            <p:cNvSpPr/>
            <p:nvPr/>
          </p:nvSpPr>
          <p:spPr>
            <a:xfrm>
              <a:off x="1813290" y="3067212"/>
              <a:ext cx="65305" cy="26578"/>
            </a:xfrm>
            <a:custGeom>
              <a:avLst/>
              <a:gdLst/>
              <a:ahLst/>
              <a:cxnLst/>
              <a:rect l="l" t="t" r="r" b="b"/>
              <a:pathLst>
                <a:path w="2494" h="1015" extrusionOk="0">
                  <a:moveTo>
                    <a:pt x="294" y="0"/>
                  </a:moveTo>
                  <a:cubicBezTo>
                    <a:pt x="79" y="0"/>
                    <a:pt x="1" y="335"/>
                    <a:pt x="242" y="413"/>
                  </a:cubicBezTo>
                  <a:lnTo>
                    <a:pt x="2131" y="1004"/>
                  </a:lnTo>
                  <a:cubicBezTo>
                    <a:pt x="2160" y="1004"/>
                    <a:pt x="2179" y="1014"/>
                    <a:pt x="2198" y="1014"/>
                  </a:cubicBezTo>
                  <a:cubicBezTo>
                    <a:pt x="2446" y="1014"/>
                    <a:pt x="2494" y="671"/>
                    <a:pt x="2265" y="594"/>
                  </a:cubicBezTo>
                  <a:lnTo>
                    <a:pt x="366" y="12"/>
                  </a:lnTo>
                  <a:cubicBezTo>
                    <a:pt x="341" y="4"/>
                    <a:pt x="316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6" name="Google Shape;2726;p45"/>
            <p:cNvSpPr/>
            <p:nvPr/>
          </p:nvSpPr>
          <p:spPr>
            <a:xfrm>
              <a:off x="1813237" y="3086746"/>
              <a:ext cx="65279" cy="26525"/>
            </a:xfrm>
            <a:custGeom>
              <a:avLst/>
              <a:gdLst/>
              <a:ahLst/>
              <a:cxnLst/>
              <a:rect l="l" t="t" r="r" b="b"/>
              <a:pathLst>
                <a:path w="2493" h="1013" extrusionOk="0">
                  <a:moveTo>
                    <a:pt x="303" y="1"/>
                  </a:moveTo>
                  <a:cubicBezTo>
                    <a:pt x="83" y="1"/>
                    <a:pt x="0" y="342"/>
                    <a:pt x="244" y="421"/>
                  </a:cubicBezTo>
                  <a:lnTo>
                    <a:pt x="2133" y="1003"/>
                  </a:lnTo>
                  <a:cubicBezTo>
                    <a:pt x="2162" y="1012"/>
                    <a:pt x="2181" y="1012"/>
                    <a:pt x="2200" y="1012"/>
                  </a:cubicBezTo>
                  <a:cubicBezTo>
                    <a:pt x="2203" y="1012"/>
                    <a:pt x="2206" y="1012"/>
                    <a:pt x="2210" y="1012"/>
                  </a:cubicBezTo>
                  <a:cubicBezTo>
                    <a:pt x="2449" y="1012"/>
                    <a:pt x="2493" y="668"/>
                    <a:pt x="2267" y="602"/>
                  </a:cubicBezTo>
                  <a:lnTo>
                    <a:pt x="368" y="10"/>
                  </a:lnTo>
                  <a:cubicBezTo>
                    <a:pt x="345" y="4"/>
                    <a:pt x="323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7" name="Google Shape;2727;p45"/>
            <p:cNvSpPr/>
            <p:nvPr/>
          </p:nvSpPr>
          <p:spPr>
            <a:xfrm>
              <a:off x="1813290" y="3106437"/>
              <a:ext cx="65227" cy="26552"/>
            </a:xfrm>
            <a:custGeom>
              <a:avLst/>
              <a:gdLst/>
              <a:ahLst/>
              <a:cxnLst/>
              <a:rect l="l" t="t" r="r" b="b"/>
              <a:pathLst>
                <a:path w="2491" h="1014" extrusionOk="0">
                  <a:moveTo>
                    <a:pt x="295" y="0"/>
                  </a:moveTo>
                  <a:cubicBezTo>
                    <a:pt x="79" y="0"/>
                    <a:pt x="0" y="344"/>
                    <a:pt x="242" y="413"/>
                  </a:cubicBezTo>
                  <a:lnTo>
                    <a:pt x="2131" y="1004"/>
                  </a:lnTo>
                  <a:cubicBezTo>
                    <a:pt x="2160" y="1014"/>
                    <a:pt x="2179" y="1014"/>
                    <a:pt x="2198" y="1014"/>
                  </a:cubicBezTo>
                  <a:cubicBezTo>
                    <a:pt x="2201" y="1014"/>
                    <a:pt x="2204" y="1014"/>
                    <a:pt x="2208" y="1014"/>
                  </a:cubicBezTo>
                  <a:cubicBezTo>
                    <a:pt x="2447" y="1014"/>
                    <a:pt x="2491" y="669"/>
                    <a:pt x="2265" y="604"/>
                  </a:cubicBezTo>
                  <a:lnTo>
                    <a:pt x="366" y="12"/>
                  </a:lnTo>
                  <a:cubicBezTo>
                    <a:pt x="341" y="4"/>
                    <a:pt x="317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8" name="Google Shape;2728;p45"/>
            <p:cNvSpPr/>
            <p:nvPr/>
          </p:nvSpPr>
          <p:spPr>
            <a:xfrm>
              <a:off x="1900564" y="3041001"/>
              <a:ext cx="132653" cy="180676"/>
            </a:xfrm>
            <a:custGeom>
              <a:avLst/>
              <a:gdLst/>
              <a:ahLst/>
              <a:cxnLst/>
              <a:rect l="l" t="t" r="r" b="b"/>
              <a:pathLst>
                <a:path w="5066" h="6900" extrusionOk="0">
                  <a:moveTo>
                    <a:pt x="4841" y="0"/>
                  </a:moveTo>
                  <a:cubicBezTo>
                    <a:pt x="4818" y="0"/>
                    <a:pt x="4794" y="4"/>
                    <a:pt x="4770" y="12"/>
                  </a:cubicBezTo>
                  <a:lnTo>
                    <a:pt x="0" y="1538"/>
                  </a:lnTo>
                  <a:lnTo>
                    <a:pt x="0" y="6899"/>
                  </a:lnTo>
                  <a:lnTo>
                    <a:pt x="5066" y="5278"/>
                  </a:lnTo>
                  <a:lnTo>
                    <a:pt x="5066" y="222"/>
                  </a:lnTo>
                  <a:cubicBezTo>
                    <a:pt x="5066" y="94"/>
                    <a:pt x="4960" y="0"/>
                    <a:pt x="4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9" name="Google Shape;2729;p45"/>
            <p:cNvSpPr/>
            <p:nvPr/>
          </p:nvSpPr>
          <p:spPr>
            <a:xfrm>
              <a:off x="1900564" y="3041001"/>
              <a:ext cx="132653" cy="180676"/>
            </a:xfrm>
            <a:custGeom>
              <a:avLst/>
              <a:gdLst/>
              <a:ahLst/>
              <a:cxnLst/>
              <a:rect l="l" t="t" r="r" b="b"/>
              <a:pathLst>
                <a:path w="5066" h="6900" extrusionOk="0">
                  <a:moveTo>
                    <a:pt x="4841" y="0"/>
                  </a:moveTo>
                  <a:cubicBezTo>
                    <a:pt x="4818" y="0"/>
                    <a:pt x="4794" y="4"/>
                    <a:pt x="4770" y="12"/>
                  </a:cubicBezTo>
                  <a:lnTo>
                    <a:pt x="4484" y="98"/>
                  </a:lnTo>
                  <a:lnTo>
                    <a:pt x="4484" y="4724"/>
                  </a:lnTo>
                  <a:lnTo>
                    <a:pt x="0" y="6136"/>
                  </a:lnTo>
                  <a:lnTo>
                    <a:pt x="0" y="6899"/>
                  </a:lnTo>
                  <a:lnTo>
                    <a:pt x="5066" y="5278"/>
                  </a:lnTo>
                  <a:lnTo>
                    <a:pt x="5066" y="222"/>
                  </a:lnTo>
                  <a:cubicBezTo>
                    <a:pt x="5066" y="94"/>
                    <a:pt x="4960" y="0"/>
                    <a:pt x="4841" y="0"/>
                  </a:cubicBezTo>
                  <a:close/>
                </a:path>
              </a:pathLst>
            </a:custGeom>
            <a:solidFill>
              <a:srgbClr val="233766">
                <a:alpha val="2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0" name="Google Shape;2730;p45"/>
            <p:cNvSpPr/>
            <p:nvPr/>
          </p:nvSpPr>
          <p:spPr>
            <a:xfrm>
              <a:off x="1900564" y="3029008"/>
              <a:ext cx="117414" cy="159938"/>
            </a:xfrm>
            <a:custGeom>
              <a:avLst/>
              <a:gdLst/>
              <a:ahLst/>
              <a:cxnLst/>
              <a:rect l="l" t="t" r="r" b="b"/>
              <a:pathLst>
                <a:path w="4484" h="6108" extrusionOk="0">
                  <a:moveTo>
                    <a:pt x="4259" y="1"/>
                  </a:moveTo>
                  <a:cubicBezTo>
                    <a:pt x="4236" y="1"/>
                    <a:pt x="4212" y="4"/>
                    <a:pt x="4188" y="12"/>
                  </a:cubicBezTo>
                  <a:lnTo>
                    <a:pt x="0" y="1357"/>
                  </a:lnTo>
                  <a:lnTo>
                    <a:pt x="0" y="6108"/>
                  </a:lnTo>
                  <a:lnTo>
                    <a:pt x="4484" y="4677"/>
                  </a:lnTo>
                  <a:lnTo>
                    <a:pt x="4484" y="231"/>
                  </a:lnTo>
                  <a:cubicBezTo>
                    <a:pt x="4484" y="102"/>
                    <a:pt x="4382" y="1"/>
                    <a:pt x="42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1" name="Google Shape;2731;p45"/>
            <p:cNvSpPr/>
            <p:nvPr/>
          </p:nvSpPr>
          <p:spPr>
            <a:xfrm>
              <a:off x="1900564" y="3029244"/>
              <a:ext cx="117414" cy="159702"/>
            </a:xfrm>
            <a:custGeom>
              <a:avLst/>
              <a:gdLst/>
              <a:ahLst/>
              <a:cxnLst/>
              <a:rect l="l" t="t" r="r" b="b"/>
              <a:pathLst>
                <a:path w="4484" h="6099" extrusionOk="0">
                  <a:moveTo>
                    <a:pt x="4268" y="1"/>
                  </a:moveTo>
                  <a:cubicBezTo>
                    <a:pt x="4245" y="1"/>
                    <a:pt x="4221" y="4"/>
                    <a:pt x="4198" y="12"/>
                  </a:cubicBezTo>
                  <a:lnTo>
                    <a:pt x="3816" y="127"/>
                  </a:lnTo>
                  <a:lnTo>
                    <a:pt x="3816" y="4019"/>
                  </a:lnTo>
                  <a:lnTo>
                    <a:pt x="0" y="5231"/>
                  </a:lnTo>
                  <a:lnTo>
                    <a:pt x="0" y="6099"/>
                  </a:lnTo>
                  <a:lnTo>
                    <a:pt x="4484" y="4668"/>
                  </a:lnTo>
                  <a:lnTo>
                    <a:pt x="4484" y="222"/>
                  </a:lnTo>
                  <a:cubicBezTo>
                    <a:pt x="4484" y="95"/>
                    <a:pt x="4384" y="1"/>
                    <a:pt x="42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2" name="Google Shape;2732;p45"/>
            <p:cNvSpPr/>
            <p:nvPr/>
          </p:nvSpPr>
          <p:spPr>
            <a:xfrm>
              <a:off x="1941282" y="3069988"/>
              <a:ext cx="29484" cy="36345"/>
            </a:xfrm>
            <a:custGeom>
              <a:avLst/>
              <a:gdLst/>
              <a:ahLst/>
              <a:cxnLst/>
              <a:rect l="l" t="t" r="r" b="b"/>
              <a:pathLst>
                <a:path w="1126" h="1388" extrusionOk="0">
                  <a:moveTo>
                    <a:pt x="897" y="0"/>
                  </a:moveTo>
                  <a:cubicBezTo>
                    <a:pt x="875" y="0"/>
                    <a:pt x="853" y="4"/>
                    <a:pt x="830" y="11"/>
                  </a:cubicBezTo>
                  <a:lnTo>
                    <a:pt x="153" y="231"/>
                  </a:lnTo>
                  <a:cubicBezTo>
                    <a:pt x="67" y="259"/>
                    <a:pt x="0" y="345"/>
                    <a:pt x="0" y="450"/>
                  </a:cubicBezTo>
                  <a:lnTo>
                    <a:pt x="0" y="1166"/>
                  </a:lnTo>
                  <a:cubicBezTo>
                    <a:pt x="0" y="1293"/>
                    <a:pt x="100" y="1387"/>
                    <a:pt x="221" y="1387"/>
                  </a:cubicBezTo>
                  <a:cubicBezTo>
                    <a:pt x="246" y="1387"/>
                    <a:pt x="271" y="1383"/>
                    <a:pt x="296" y="1375"/>
                  </a:cubicBezTo>
                  <a:lnTo>
                    <a:pt x="964" y="1156"/>
                  </a:lnTo>
                  <a:cubicBezTo>
                    <a:pt x="1059" y="1127"/>
                    <a:pt x="1126" y="1042"/>
                    <a:pt x="1126" y="946"/>
                  </a:cubicBezTo>
                  <a:lnTo>
                    <a:pt x="1126" y="231"/>
                  </a:lnTo>
                  <a:cubicBezTo>
                    <a:pt x="1126" y="102"/>
                    <a:pt x="1017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33" name="Google Shape;2733;p45"/>
          <p:cNvGrpSpPr/>
          <p:nvPr/>
        </p:nvGrpSpPr>
        <p:grpSpPr>
          <a:xfrm>
            <a:off x="6454137" y="2353807"/>
            <a:ext cx="459095" cy="464207"/>
            <a:chOff x="7551264" y="1971904"/>
            <a:chExt cx="344321" cy="348155"/>
          </a:xfrm>
        </p:grpSpPr>
        <p:sp>
          <p:nvSpPr>
            <p:cNvPr id="2734" name="Google Shape;2734;p45"/>
            <p:cNvSpPr/>
            <p:nvPr/>
          </p:nvSpPr>
          <p:spPr>
            <a:xfrm>
              <a:off x="7820665" y="1973164"/>
              <a:ext cx="9086" cy="73659"/>
            </a:xfrm>
            <a:custGeom>
              <a:avLst/>
              <a:gdLst/>
              <a:ahLst/>
              <a:cxnLst/>
              <a:rect l="l" t="t" r="r" b="b"/>
              <a:pathLst>
                <a:path w="346" h="2805" extrusionOk="0">
                  <a:moveTo>
                    <a:pt x="1" y="1"/>
                  </a:moveTo>
                  <a:lnTo>
                    <a:pt x="1" y="2805"/>
                  </a:lnTo>
                  <a:lnTo>
                    <a:pt x="346" y="2805"/>
                  </a:lnTo>
                  <a:lnTo>
                    <a:pt x="346" y="3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EE5E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5" name="Google Shape;2735;p45"/>
            <p:cNvSpPr/>
            <p:nvPr/>
          </p:nvSpPr>
          <p:spPr>
            <a:xfrm>
              <a:off x="7625396" y="1971904"/>
              <a:ext cx="270189" cy="348103"/>
            </a:xfrm>
            <a:custGeom>
              <a:avLst/>
              <a:gdLst/>
              <a:ahLst/>
              <a:cxnLst/>
              <a:rect l="l" t="t" r="r" b="b"/>
              <a:pathLst>
                <a:path w="10289" h="13256" extrusionOk="0">
                  <a:moveTo>
                    <a:pt x="269" y="1"/>
                  </a:moveTo>
                  <a:cubicBezTo>
                    <a:pt x="116" y="1"/>
                    <a:pt x="1" y="135"/>
                    <a:pt x="20" y="288"/>
                  </a:cubicBezTo>
                  <a:lnTo>
                    <a:pt x="20" y="5408"/>
                  </a:lnTo>
                  <a:lnTo>
                    <a:pt x="173" y="5408"/>
                  </a:lnTo>
                  <a:cubicBezTo>
                    <a:pt x="1111" y="5446"/>
                    <a:pt x="1848" y="6212"/>
                    <a:pt x="1848" y="7150"/>
                  </a:cubicBezTo>
                  <a:lnTo>
                    <a:pt x="1848" y="7849"/>
                  </a:lnTo>
                  <a:cubicBezTo>
                    <a:pt x="2039" y="8126"/>
                    <a:pt x="1972" y="8499"/>
                    <a:pt x="1704" y="8700"/>
                  </a:cubicBezTo>
                  <a:lnTo>
                    <a:pt x="1456" y="8882"/>
                  </a:lnTo>
                  <a:cubicBezTo>
                    <a:pt x="1369" y="9284"/>
                    <a:pt x="1101" y="9629"/>
                    <a:pt x="738" y="9801"/>
                  </a:cubicBezTo>
                  <a:lnTo>
                    <a:pt x="738" y="10212"/>
                  </a:lnTo>
                  <a:lnTo>
                    <a:pt x="2011" y="10720"/>
                  </a:lnTo>
                  <a:cubicBezTo>
                    <a:pt x="2575" y="10949"/>
                    <a:pt x="2939" y="11514"/>
                    <a:pt x="2910" y="12126"/>
                  </a:cubicBezTo>
                  <a:lnTo>
                    <a:pt x="2910" y="13256"/>
                  </a:lnTo>
                  <a:lnTo>
                    <a:pt x="9897" y="13256"/>
                  </a:lnTo>
                  <a:cubicBezTo>
                    <a:pt x="10059" y="13227"/>
                    <a:pt x="10289" y="13122"/>
                    <a:pt x="10289" y="12672"/>
                  </a:cubicBezTo>
                  <a:lnTo>
                    <a:pt x="10289" y="2853"/>
                  </a:lnTo>
                  <a:lnTo>
                    <a:pt x="8576" y="1561"/>
                  </a:lnTo>
                  <a:lnTo>
                    <a:pt x="74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6" name="Google Shape;2736;p45"/>
            <p:cNvSpPr/>
            <p:nvPr/>
          </p:nvSpPr>
          <p:spPr>
            <a:xfrm>
              <a:off x="7625396" y="1971904"/>
              <a:ext cx="86238" cy="348103"/>
            </a:xfrm>
            <a:custGeom>
              <a:avLst/>
              <a:gdLst/>
              <a:ahLst/>
              <a:cxnLst/>
              <a:rect l="l" t="t" r="r" b="b"/>
              <a:pathLst>
                <a:path w="3284" h="13256" extrusionOk="0">
                  <a:moveTo>
                    <a:pt x="278" y="1"/>
                  </a:moveTo>
                  <a:cubicBezTo>
                    <a:pt x="125" y="11"/>
                    <a:pt x="1" y="144"/>
                    <a:pt x="20" y="288"/>
                  </a:cubicBezTo>
                  <a:lnTo>
                    <a:pt x="20" y="5408"/>
                  </a:lnTo>
                  <a:lnTo>
                    <a:pt x="183" y="5408"/>
                  </a:lnTo>
                  <a:cubicBezTo>
                    <a:pt x="1111" y="5446"/>
                    <a:pt x="1857" y="6212"/>
                    <a:pt x="1857" y="7150"/>
                  </a:cubicBezTo>
                  <a:lnTo>
                    <a:pt x="1857" y="7849"/>
                  </a:lnTo>
                  <a:cubicBezTo>
                    <a:pt x="1924" y="7954"/>
                    <a:pt x="1963" y="8078"/>
                    <a:pt x="1963" y="8203"/>
                  </a:cubicBezTo>
                  <a:cubicBezTo>
                    <a:pt x="1963" y="8394"/>
                    <a:pt x="1704" y="8480"/>
                    <a:pt x="1551" y="8595"/>
                  </a:cubicBezTo>
                  <a:lnTo>
                    <a:pt x="1456" y="8882"/>
                  </a:lnTo>
                  <a:cubicBezTo>
                    <a:pt x="1379" y="9294"/>
                    <a:pt x="1111" y="9629"/>
                    <a:pt x="738" y="9810"/>
                  </a:cubicBezTo>
                  <a:lnTo>
                    <a:pt x="738" y="10212"/>
                  </a:lnTo>
                  <a:lnTo>
                    <a:pt x="2011" y="10729"/>
                  </a:lnTo>
                  <a:cubicBezTo>
                    <a:pt x="2575" y="10949"/>
                    <a:pt x="2939" y="11514"/>
                    <a:pt x="2920" y="12126"/>
                  </a:cubicBezTo>
                  <a:lnTo>
                    <a:pt x="2728" y="13256"/>
                  </a:lnTo>
                  <a:lnTo>
                    <a:pt x="3264" y="13256"/>
                  </a:lnTo>
                  <a:lnTo>
                    <a:pt x="3264" y="12126"/>
                  </a:lnTo>
                  <a:cubicBezTo>
                    <a:pt x="3283" y="11514"/>
                    <a:pt x="2920" y="10959"/>
                    <a:pt x="2346" y="10729"/>
                  </a:cubicBezTo>
                  <a:lnTo>
                    <a:pt x="1073" y="10212"/>
                  </a:lnTo>
                  <a:lnTo>
                    <a:pt x="1073" y="9810"/>
                  </a:lnTo>
                  <a:cubicBezTo>
                    <a:pt x="1446" y="9629"/>
                    <a:pt x="1714" y="9294"/>
                    <a:pt x="1791" y="8892"/>
                  </a:cubicBezTo>
                  <a:lnTo>
                    <a:pt x="2049" y="8710"/>
                  </a:lnTo>
                  <a:cubicBezTo>
                    <a:pt x="2317" y="8509"/>
                    <a:pt x="2384" y="8136"/>
                    <a:pt x="2192" y="7858"/>
                  </a:cubicBezTo>
                  <a:lnTo>
                    <a:pt x="2192" y="7150"/>
                  </a:lnTo>
                  <a:cubicBezTo>
                    <a:pt x="2192" y="6212"/>
                    <a:pt x="1456" y="5446"/>
                    <a:pt x="518" y="5408"/>
                  </a:cubicBezTo>
                  <a:lnTo>
                    <a:pt x="365" y="5408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233766">
                <a:alpha val="2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7" name="Google Shape;2737;p45"/>
            <p:cNvSpPr/>
            <p:nvPr/>
          </p:nvSpPr>
          <p:spPr>
            <a:xfrm>
              <a:off x="7685715" y="2063893"/>
              <a:ext cx="103333" cy="11344"/>
            </a:xfrm>
            <a:custGeom>
              <a:avLst/>
              <a:gdLst/>
              <a:ahLst/>
              <a:cxnLst/>
              <a:rect l="l" t="t" r="r" b="b"/>
              <a:pathLst>
                <a:path w="3935" h="432" extrusionOk="0">
                  <a:moveTo>
                    <a:pt x="288" y="1"/>
                  </a:moveTo>
                  <a:cubicBezTo>
                    <a:pt x="1" y="1"/>
                    <a:pt x="1" y="431"/>
                    <a:pt x="288" y="431"/>
                  </a:cubicBezTo>
                  <a:lnTo>
                    <a:pt x="3657" y="431"/>
                  </a:lnTo>
                  <a:cubicBezTo>
                    <a:pt x="3934" y="431"/>
                    <a:pt x="3934" y="1"/>
                    <a:pt x="3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8" name="Google Shape;2738;p45"/>
            <p:cNvSpPr/>
            <p:nvPr/>
          </p:nvSpPr>
          <p:spPr>
            <a:xfrm>
              <a:off x="7685715" y="2102337"/>
              <a:ext cx="148553" cy="11344"/>
            </a:xfrm>
            <a:custGeom>
              <a:avLst/>
              <a:gdLst/>
              <a:ahLst/>
              <a:cxnLst/>
              <a:rect l="l" t="t" r="r" b="b"/>
              <a:pathLst>
                <a:path w="5657" h="432" extrusionOk="0">
                  <a:moveTo>
                    <a:pt x="288" y="1"/>
                  </a:moveTo>
                  <a:cubicBezTo>
                    <a:pt x="1" y="1"/>
                    <a:pt x="1" y="432"/>
                    <a:pt x="288" y="432"/>
                  </a:cubicBezTo>
                  <a:lnTo>
                    <a:pt x="5379" y="432"/>
                  </a:lnTo>
                  <a:cubicBezTo>
                    <a:pt x="5657" y="432"/>
                    <a:pt x="5657" y="1"/>
                    <a:pt x="5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9" name="Google Shape;2739;p45"/>
            <p:cNvSpPr/>
            <p:nvPr/>
          </p:nvSpPr>
          <p:spPr>
            <a:xfrm>
              <a:off x="7685715" y="2140808"/>
              <a:ext cx="148553" cy="11318"/>
            </a:xfrm>
            <a:custGeom>
              <a:avLst/>
              <a:gdLst/>
              <a:ahLst/>
              <a:cxnLst/>
              <a:rect l="l" t="t" r="r" b="b"/>
              <a:pathLst>
                <a:path w="5657" h="431" extrusionOk="0">
                  <a:moveTo>
                    <a:pt x="288" y="0"/>
                  </a:moveTo>
                  <a:cubicBezTo>
                    <a:pt x="1" y="0"/>
                    <a:pt x="1" y="431"/>
                    <a:pt x="288" y="431"/>
                  </a:cubicBezTo>
                  <a:lnTo>
                    <a:pt x="5379" y="431"/>
                  </a:lnTo>
                  <a:cubicBezTo>
                    <a:pt x="5657" y="431"/>
                    <a:pt x="5657" y="0"/>
                    <a:pt x="5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0" name="Google Shape;2740;p45"/>
            <p:cNvSpPr/>
            <p:nvPr/>
          </p:nvSpPr>
          <p:spPr>
            <a:xfrm>
              <a:off x="7685715" y="2179253"/>
              <a:ext cx="148553" cy="11344"/>
            </a:xfrm>
            <a:custGeom>
              <a:avLst/>
              <a:gdLst/>
              <a:ahLst/>
              <a:cxnLst/>
              <a:rect l="l" t="t" r="r" b="b"/>
              <a:pathLst>
                <a:path w="5657" h="432" extrusionOk="0">
                  <a:moveTo>
                    <a:pt x="288" y="0"/>
                  </a:moveTo>
                  <a:cubicBezTo>
                    <a:pt x="1" y="0"/>
                    <a:pt x="1" y="431"/>
                    <a:pt x="288" y="431"/>
                  </a:cubicBezTo>
                  <a:lnTo>
                    <a:pt x="5379" y="431"/>
                  </a:lnTo>
                  <a:cubicBezTo>
                    <a:pt x="5657" y="431"/>
                    <a:pt x="5657" y="0"/>
                    <a:pt x="5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1" name="Google Shape;2741;p45"/>
            <p:cNvSpPr/>
            <p:nvPr/>
          </p:nvSpPr>
          <p:spPr>
            <a:xfrm>
              <a:off x="7685715" y="2217461"/>
              <a:ext cx="148553" cy="11318"/>
            </a:xfrm>
            <a:custGeom>
              <a:avLst/>
              <a:gdLst/>
              <a:ahLst/>
              <a:cxnLst/>
              <a:rect l="l" t="t" r="r" b="b"/>
              <a:pathLst>
                <a:path w="5657" h="431" extrusionOk="0">
                  <a:moveTo>
                    <a:pt x="288" y="0"/>
                  </a:moveTo>
                  <a:cubicBezTo>
                    <a:pt x="1" y="0"/>
                    <a:pt x="1" y="431"/>
                    <a:pt x="288" y="431"/>
                  </a:cubicBezTo>
                  <a:lnTo>
                    <a:pt x="5379" y="431"/>
                  </a:lnTo>
                  <a:cubicBezTo>
                    <a:pt x="5657" y="431"/>
                    <a:pt x="5657" y="0"/>
                    <a:pt x="5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2" name="Google Shape;2742;p45"/>
            <p:cNvSpPr/>
            <p:nvPr/>
          </p:nvSpPr>
          <p:spPr>
            <a:xfrm>
              <a:off x="7552367" y="2239309"/>
              <a:ext cx="152492" cy="80487"/>
            </a:xfrm>
            <a:custGeom>
              <a:avLst/>
              <a:gdLst/>
              <a:ahLst/>
              <a:cxnLst/>
              <a:rect l="l" t="t" r="r" b="b"/>
              <a:pathLst>
                <a:path w="5807" h="3065" extrusionOk="0">
                  <a:moveTo>
                    <a:pt x="2208" y="1"/>
                  </a:moveTo>
                  <a:lnTo>
                    <a:pt x="897" y="537"/>
                  </a:lnTo>
                  <a:cubicBezTo>
                    <a:pt x="763" y="584"/>
                    <a:pt x="648" y="651"/>
                    <a:pt x="533" y="738"/>
                  </a:cubicBezTo>
                  <a:lnTo>
                    <a:pt x="504" y="766"/>
                  </a:lnTo>
                  <a:lnTo>
                    <a:pt x="485" y="785"/>
                  </a:lnTo>
                  <a:lnTo>
                    <a:pt x="475" y="795"/>
                  </a:lnTo>
                  <a:lnTo>
                    <a:pt x="437" y="824"/>
                  </a:lnTo>
                  <a:cubicBezTo>
                    <a:pt x="207" y="1063"/>
                    <a:pt x="54" y="1369"/>
                    <a:pt x="6" y="1695"/>
                  </a:cubicBezTo>
                  <a:cubicBezTo>
                    <a:pt x="6" y="1714"/>
                    <a:pt x="6" y="1733"/>
                    <a:pt x="6" y="1752"/>
                  </a:cubicBezTo>
                  <a:cubicBezTo>
                    <a:pt x="1" y="1769"/>
                    <a:pt x="2" y="1773"/>
                    <a:pt x="4" y="1773"/>
                  </a:cubicBezTo>
                  <a:cubicBezTo>
                    <a:pt x="5" y="1773"/>
                    <a:pt x="6" y="1771"/>
                    <a:pt x="6" y="1771"/>
                  </a:cubicBezTo>
                  <a:lnTo>
                    <a:pt x="6" y="1819"/>
                  </a:lnTo>
                  <a:lnTo>
                    <a:pt x="6" y="1848"/>
                  </a:lnTo>
                  <a:lnTo>
                    <a:pt x="6" y="1857"/>
                  </a:lnTo>
                  <a:lnTo>
                    <a:pt x="6" y="1934"/>
                  </a:lnTo>
                  <a:lnTo>
                    <a:pt x="6" y="2144"/>
                  </a:lnTo>
                  <a:lnTo>
                    <a:pt x="6" y="2786"/>
                  </a:lnTo>
                  <a:cubicBezTo>
                    <a:pt x="6" y="2938"/>
                    <a:pt x="141" y="3065"/>
                    <a:pt x="291" y="3065"/>
                  </a:cubicBezTo>
                  <a:cubicBezTo>
                    <a:pt x="301" y="3065"/>
                    <a:pt x="312" y="3064"/>
                    <a:pt x="322" y="3063"/>
                  </a:cubicBezTo>
                  <a:lnTo>
                    <a:pt x="5481" y="3063"/>
                  </a:lnTo>
                  <a:cubicBezTo>
                    <a:pt x="5492" y="3064"/>
                    <a:pt x="5503" y="3065"/>
                    <a:pt x="5513" y="3065"/>
                  </a:cubicBezTo>
                  <a:cubicBezTo>
                    <a:pt x="5671" y="3065"/>
                    <a:pt x="5797" y="2938"/>
                    <a:pt x="5806" y="2786"/>
                  </a:cubicBezTo>
                  <a:lnTo>
                    <a:pt x="5806" y="2144"/>
                  </a:lnTo>
                  <a:lnTo>
                    <a:pt x="5806" y="1934"/>
                  </a:lnTo>
                  <a:lnTo>
                    <a:pt x="5777" y="1943"/>
                  </a:lnTo>
                  <a:lnTo>
                    <a:pt x="5777" y="1876"/>
                  </a:lnTo>
                  <a:lnTo>
                    <a:pt x="5777" y="1867"/>
                  </a:lnTo>
                  <a:lnTo>
                    <a:pt x="5777" y="1829"/>
                  </a:lnTo>
                  <a:lnTo>
                    <a:pt x="5777" y="1781"/>
                  </a:lnTo>
                  <a:lnTo>
                    <a:pt x="5777" y="1762"/>
                  </a:lnTo>
                  <a:cubicBezTo>
                    <a:pt x="5777" y="1762"/>
                    <a:pt x="5777" y="1723"/>
                    <a:pt x="5777" y="1704"/>
                  </a:cubicBezTo>
                  <a:cubicBezTo>
                    <a:pt x="5730" y="1379"/>
                    <a:pt x="5586" y="1073"/>
                    <a:pt x="5347" y="833"/>
                  </a:cubicBezTo>
                  <a:lnTo>
                    <a:pt x="5308" y="805"/>
                  </a:lnTo>
                  <a:lnTo>
                    <a:pt x="5299" y="795"/>
                  </a:lnTo>
                  <a:lnTo>
                    <a:pt x="5280" y="776"/>
                  </a:lnTo>
                  <a:lnTo>
                    <a:pt x="5251" y="747"/>
                  </a:lnTo>
                  <a:cubicBezTo>
                    <a:pt x="5146" y="661"/>
                    <a:pt x="5021" y="594"/>
                    <a:pt x="4887" y="546"/>
                  </a:cubicBezTo>
                  <a:lnTo>
                    <a:pt x="3576" y="10"/>
                  </a:lnTo>
                  <a:lnTo>
                    <a:pt x="3241" y="355"/>
                  </a:lnTo>
                  <a:lnTo>
                    <a:pt x="2878" y="680"/>
                  </a:lnTo>
                  <a:lnTo>
                    <a:pt x="2543" y="345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3" name="Google Shape;2743;p45"/>
            <p:cNvSpPr/>
            <p:nvPr/>
          </p:nvSpPr>
          <p:spPr>
            <a:xfrm>
              <a:off x="7551264" y="2239808"/>
              <a:ext cx="61842" cy="80251"/>
            </a:xfrm>
            <a:custGeom>
              <a:avLst/>
              <a:gdLst/>
              <a:ahLst/>
              <a:cxnLst/>
              <a:rect l="l" t="t" r="r" b="b"/>
              <a:pathLst>
                <a:path w="2355" h="3056" extrusionOk="0">
                  <a:moveTo>
                    <a:pt x="2250" y="1"/>
                  </a:moveTo>
                  <a:lnTo>
                    <a:pt x="929" y="518"/>
                  </a:lnTo>
                  <a:cubicBezTo>
                    <a:pt x="364" y="747"/>
                    <a:pt x="1" y="1312"/>
                    <a:pt x="29" y="1924"/>
                  </a:cubicBezTo>
                  <a:lnTo>
                    <a:pt x="29" y="2776"/>
                  </a:lnTo>
                  <a:cubicBezTo>
                    <a:pt x="29" y="2928"/>
                    <a:pt x="155" y="3056"/>
                    <a:pt x="312" y="3056"/>
                  </a:cubicBezTo>
                  <a:cubicBezTo>
                    <a:pt x="323" y="3056"/>
                    <a:pt x="334" y="3055"/>
                    <a:pt x="345" y="3054"/>
                  </a:cubicBezTo>
                  <a:lnTo>
                    <a:pt x="412" y="3054"/>
                  </a:lnTo>
                  <a:lnTo>
                    <a:pt x="412" y="1924"/>
                  </a:lnTo>
                  <a:cubicBezTo>
                    <a:pt x="383" y="1312"/>
                    <a:pt x="747" y="747"/>
                    <a:pt x="1321" y="518"/>
                  </a:cubicBezTo>
                  <a:lnTo>
                    <a:pt x="2355" y="106"/>
                  </a:lnTo>
                  <a:lnTo>
                    <a:pt x="2250" y="1"/>
                  </a:lnTo>
                  <a:close/>
                </a:path>
              </a:pathLst>
            </a:custGeom>
            <a:solidFill>
              <a:srgbClr val="233766">
                <a:alpha val="2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4" name="Google Shape;2744;p45"/>
            <p:cNvSpPr/>
            <p:nvPr/>
          </p:nvSpPr>
          <p:spPr>
            <a:xfrm>
              <a:off x="7579677" y="2113156"/>
              <a:ext cx="96532" cy="68381"/>
            </a:xfrm>
            <a:custGeom>
              <a:avLst/>
              <a:gdLst/>
              <a:ahLst/>
              <a:cxnLst/>
              <a:rect l="l" t="t" r="r" b="b"/>
              <a:pathLst>
                <a:path w="3676" h="2604" extrusionOk="0">
                  <a:moveTo>
                    <a:pt x="3254" y="2221"/>
                  </a:moveTo>
                  <a:lnTo>
                    <a:pt x="3225" y="2240"/>
                  </a:lnTo>
                  <a:lnTo>
                    <a:pt x="3216" y="2249"/>
                  </a:lnTo>
                  <a:lnTo>
                    <a:pt x="3187" y="2269"/>
                  </a:lnTo>
                  <a:lnTo>
                    <a:pt x="3187" y="2269"/>
                  </a:lnTo>
                  <a:lnTo>
                    <a:pt x="3225" y="2240"/>
                  </a:lnTo>
                  <a:lnTo>
                    <a:pt x="3225" y="2230"/>
                  </a:lnTo>
                  <a:lnTo>
                    <a:pt x="3235" y="2221"/>
                  </a:lnTo>
                  <a:lnTo>
                    <a:pt x="3225" y="2240"/>
                  </a:lnTo>
                  <a:lnTo>
                    <a:pt x="3235" y="2230"/>
                  </a:lnTo>
                  <a:lnTo>
                    <a:pt x="3254" y="2221"/>
                  </a:lnTo>
                  <a:close/>
                  <a:moveTo>
                    <a:pt x="1771" y="0"/>
                  </a:moveTo>
                  <a:cubicBezTo>
                    <a:pt x="794" y="0"/>
                    <a:pt x="0" y="795"/>
                    <a:pt x="0" y="1771"/>
                  </a:cubicBezTo>
                  <a:lnTo>
                    <a:pt x="0" y="2604"/>
                  </a:lnTo>
                  <a:cubicBezTo>
                    <a:pt x="0" y="2604"/>
                    <a:pt x="402" y="2556"/>
                    <a:pt x="450" y="2364"/>
                  </a:cubicBezTo>
                  <a:cubicBezTo>
                    <a:pt x="469" y="2345"/>
                    <a:pt x="479" y="2316"/>
                    <a:pt x="488" y="2297"/>
                  </a:cubicBezTo>
                  <a:cubicBezTo>
                    <a:pt x="718" y="2288"/>
                    <a:pt x="1780" y="2278"/>
                    <a:pt x="2393" y="1551"/>
                  </a:cubicBezTo>
                  <a:cubicBezTo>
                    <a:pt x="2527" y="1905"/>
                    <a:pt x="2814" y="2182"/>
                    <a:pt x="3187" y="2288"/>
                  </a:cubicBezTo>
                  <a:cubicBezTo>
                    <a:pt x="3197" y="2316"/>
                    <a:pt x="3206" y="2336"/>
                    <a:pt x="3225" y="2355"/>
                  </a:cubicBezTo>
                  <a:cubicBezTo>
                    <a:pt x="3273" y="2556"/>
                    <a:pt x="3675" y="2594"/>
                    <a:pt x="3675" y="2594"/>
                  </a:cubicBezTo>
                  <a:lnTo>
                    <a:pt x="3675" y="1771"/>
                  </a:lnTo>
                  <a:cubicBezTo>
                    <a:pt x="3675" y="795"/>
                    <a:pt x="2881" y="0"/>
                    <a:pt x="1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5" name="Google Shape;2745;p45"/>
            <p:cNvSpPr/>
            <p:nvPr/>
          </p:nvSpPr>
          <p:spPr>
            <a:xfrm>
              <a:off x="7579677" y="2113393"/>
              <a:ext cx="52284" cy="68145"/>
            </a:xfrm>
            <a:custGeom>
              <a:avLst/>
              <a:gdLst/>
              <a:ahLst/>
              <a:cxnLst/>
              <a:rect l="l" t="t" r="r" b="b"/>
              <a:pathLst>
                <a:path w="1991" h="2595" extrusionOk="0">
                  <a:moveTo>
                    <a:pt x="1761" y="1"/>
                  </a:moveTo>
                  <a:cubicBezTo>
                    <a:pt x="785" y="1"/>
                    <a:pt x="0" y="795"/>
                    <a:pt x="0" y="1762"/>
                  </a:cubicBezTo>
                  <a:lnTo>
                    <a:pt x="0" y="2595"/>
                  </a:lnTo>
                  <a:cubicBezTo>
                    <a:pt x="105" y="2575"/>
                    <a:pt x="211" y="2547"/>
                    <a:pt x="316" y="2508"/>
                  </a:cubicBezTo>
                  <a:lnTo>
                    <a:pt x="316" y="2212"/>
                  </a:lnTo>
                  <a:lnTo>
                    <a:pt x="316" y="1762"/>
                  </a:lnTo>
                  <a:cubicBezTo>
                    <a:pt x="316" y="824"/>
                    <a:pt x="1053" y="49"/>
                    <a:pt x="1991" y="1"/>
                  </a:cubicBezTo>
                  <a:close/>
                </a:path>
              </a:pathLst>
            </a:custGeom>
            <a:solidFill>
              <a:srgbClr val="233766">
                <a:alpha val="2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6" name="Google Shape;2746;p45"/>
            <p:cNvSpPr/>
            <p:nvPr/>
          </p:nvSpPr>
          <p:spPr>
            <a:xfrm>
              <a:off x="7662843" y="2174263"/>
              <a:ext cx="20903" cy="28387"/>
            </a:xfrm>
            <a:custGeom>
              <a:avLst/>
              <a:gdLst/>
              <a:ahLst/>
              <a:cxnLst/>
              <a:rect l="l" t="t" r="r" b="b"/>
              <a:pathLst>
                <a:path w="796" h="1081" extrusionOk="0">
                  <a:moveTo>
                    <a:pt x="231" y="1"/>
                  </a:moveTo>
                  <a:cubicBezTo>
                    <a:pt x="114" y="1"/>
                    <a:pt x="1" y="97"/>
                    <a:pt x="1" y="229"/>
                  </a:cubicBezTo>
                  <a:lnTo>
                    <a:pt x="1" y="860"/>
                  </a:lnTo>
                  <a:cubicBezTo>
                    <a:pt x="1" y="975"/>
                    <a:pt x="106" y="1080"/>
                    <a:pt x="231" y="1080"/>
                  </a:cubicBezTo>
                  <a:cubicBezTo>
                    <a:pt x="250" y="1080"/>
                    <a:pt x="269" y="1080"/>
                    <a:pt x="298" y="1071"/>
                  </a:cubicBezTo>
                  <a:cubicBezTo>
                    <a:pt x="336" y="1052"/>
                    <a:pt x="374" y="1033"/>
                    <a:pt x="412" y="1013"/>
                  </a:cubicBezTo>
                  <a:cubicBezTo>
                    <a:pt x="451" y="975"/>
                    <a:pt x="489" y="937"/>
                    <a:pt x="537" y="908"/>
                  </a:cubicBezTo>
                  <a:cubicBezTo>
                    <a:pt x="795" y="602"/>
                    <a:pt x="661" y="133"/>
                    <a:pt x="278" y="9"/>
                  </a:cubicBezTo>
                  <a:lnTo>
                    <a:pt x="288" y="9"/>
                  </a:lnTo>
                  <a:cubicBezTo>
                    <a:pt x="269" y="3"/>
                    <a:pt x="250" y="1"/>
                    <a:pt x="2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7" name="Google Shape;2747;p45"/>
            <p:cNvSpPr/>
            <p:nvPr/>
          </p:nvSpPr>
          <p:spPr>
            <a:xfrm>
              <a:off x="7571878" y="2174237"/>
              <a:ext cx="21139" cy="28361"/>
            </a:xfrm>
            <a:custGeom>
              <a:avLst/>
              <a:gdLst/>
              <a:ahLst/>
              <a:cxnLst/>
              <a:rect l="l" t="t" r="r" b="b"/>
              <a:pathLst>
                <a:path w="805" h="1080" extrusionOk="0">
                  <a:moveTo>
                    <a:pt x="583" y="0"/>
                  </a:moveTo>
                  <a:cubicBezTo>
                    <a:pt x="561" y="0"/>
                    <a:pt x="538" y="4"/>
                    <a:pt x="517" y="10"/>
                  </a:cubicBezTo>
                  <a:cubicBezTo>
                    <a:pt x="0" y="172"/>
                    <a:pt x="0" y="909"/>
                    <a:pt x="517" y="1072"/>
                  </a:cubicBezTo>
                  <a:cubicBezTo>
                    <a:pt x="537" y="1077"/>
                    <a:pt x="557" y="1080"/>
                    <a:pt x="577" y="1080"/>
                  </a:cubicBezTo>
                  <a:cubicBezTo>
                    <a:pt x="698" y="1080"/>
                    <a:pt x="804" y="983"/>
                    <a:pt x="804" y="852"/>
                  </a:cubicBezTo>
                  <a:lnTo>
                    <a:pt x="804" y="220"/>
                  </a:lnTo>
                  <a:cubicBezTo>
                    <a:pt x="804" y="153"/>
                    <a:pt x="766" y="86"/>
                    <a:pt x="718" y="48"/>
                  </a:cubicBezTo>
                  <a:cubicBezTo>
                    <a:pt x="679" y="15"/>
                    <a:pt x="631" y="0"/>
                    <a:pt x="5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8" name="Google Shape;2748;p45"/>
            <p:cNvSpPr/>
            <p:nvPr/>
          </p:nvSpPr>
          <p:spPr>
            <a:xfrm>
              <a:off x="7610087" y="2223869"/>
              <a:ext cx="35714" cy="40362"/>
            </a:xfrm>
            <a:custGeom>
              <a:avLst/>
              <a:gdLst/>
              <a:ahLst/>
              <a:cxnLst/>
              <a:rect l="l" t="t" r="r" b="b"/>
              <a:pathLst>
                <a:path w="1360" h="1537" extrusionOk="0">
                  <a:moveTo>
                    <a:pt x="233" y="0"/>
                  </a:moveTo>
                  <a:cubicBezTo>
                    <a:pt x="115" y="0"/>
                    <a:pt x="10" y="97"/>
                    <a:pt x="10" y="225"/>
                  </a:cubicBezTo>
                  <a:lnTo>
                    <a:pt x="10" y="866"/>
                  </a:lnTo>
                  <a:cubicBezTo>
                    <a:pt x="0" y="933"/>
                    <a:pt x="29" y="1000"/>
                    <a:pt x="77" y="1038"/>
                  </a:cubicBezTo>
                  <a:lnTo>
                    <a:pt x="517" y="1479"/>
                  </a:lnTo>
                  <a:cubicBezTo>
                    <a:pt x="565" y="1517"/>
                    <a:pt x="622" y="1536"/>
                    <a:pt x="680" y="1536"/>
                  </a:cubicBezTo>
                  <a:cubicBezTo>
                    <a:pt x="737" y="1536"/>
                    <a:pt x="794" y="1517"/>
                    <a:pt x="833" y="1469"/>
                  </a:cubicBezTo>
                  <a:lnTo>
                    <a:pt x="1292" y="991"/>
                  </a:lnTo>
                  <a:cubicBezTo>
                    <a:pt x="1330" y="952"/>
                    <a:pt x="1359" y="895"/>
                    <a:pt x="1359" y="838"/>
                  </a:cubicBezTo>
                  <a:lnTo>
                    <a:pt x="1359" y="225"/>
                  </a:lnTo>
                  <a:cubicBezTo>
                    <a:pt x="1349" y="168"/>
                    <a:pt x="1330" y="110"/>
                    <a:pt x="1292" y="72"/>
                  </a:cubicBezTo>
                  <a:cubicBezTo>
                    <a:pt x="1244" y="24"/>
                    <a:pt x="1187" y="5"/>
                    <a:pt x="1129" y="5"/>
                  </a:cubicBezTo>
                  <a:lnTo>
                    <a:pt x="1082" y="5"/>
                  </a:lnTo>
                  <a:cubicBezTo>
                    <a:pt x="995" y="24"/>
                    <a:pt x="909" y="34"/>
                    <a:pt x="814" y="34"/>
                  </a:cubicBezTo>
                  <a:lnTo>
                    <a:pt x="546" y="34"/>
                  </a:lnTo>
                  <a:cubicBezTo>
                    <a:pt x="459" y="34"/>
                    <a:pt x="364" y="24"/>
                    <a:pt x="278" y="5"/>
                  </a:cubicBezTo>
                  <a:cubicBezTo>
                    <a:pt x="263" y="2"/>
                    <a:pt x="248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9" name="Google Shape;2749;p45"/>
            <p:cNvSpPr/>
            <p:nvPr/>
          </p:nvSpPr>
          <p:spPr>
            <a:xfrm>
              <a:off x="7610087" y="2224105"/>
              <a:ext cx="21875" cy="40362"/>
            </a:xfrm>
            <a:custGeom>
              <a:avLst/>
              <a:gdLst/>
              <a:ahLst/>
              <a:cxnLst/>
              <a:rect l="l" t="t" r="r" b="b"/>
              <a:pathLst>
                <a:path w="833" h="1537" extrusionOk="0">
                  <a:moveTo>
                    <a:pt x="221" y="1"/>
                  </a:moveTo>
                  <a:cubicBezTo>
                    <a:pt x="98" y="1"/>
                    <a:pt x="0" y="98"/>
                    <a:pt x="0" y="226"/>
                  </a:cubicBezTo>
                  <a:lnTo>
                    <a:pt x="0" y="876"/>
                  </a:lnTo>
                  <a:cubicBezTo>
                    <a:pt x="0" y="934"/>
                    <a:pt x="29" y="1001"/>
                    <a:pt x="67" y="1039"/>
                  </a:cubicBezTo>
                  <a:lnTo>
                    <a:pt x="517" y="1479"/>
                  </a:lnTo>
                  <a:cubicBezTo>
                    <a:pt x="555" y="1518"/>
                    <a:pt x="613" y="1537"/>
                    <a:pt x="670" y="1537"/>
                  </a:cubicBezTo>
                  <a:cubicBezTo>
                    <a:pt x="727" y="1537"/>
                    <a:pt x="785" y="1518"/>
                    <a:pt x="833" y="1470"/>
                  </a:cubicBezTo>
                  <a:cubicBezTo>
                    <a:pt x="785" y="1460"/>
                    <a:pt x="747" y="1441"/>
                    <a:pt x="718" y="1412"/>
                  </a:cubicBezTo>
                  <a:lnTo>
                    <a:pt x="268" y="972"/>
                  </a:lnTo>
                  <a:cubicBezTo>
                    <a:pt x="230" y="934"/>
                    <a:pt x="201" y="867"/>
                    <a:pt x="201" y="809"/>
                  </a:cubicBezTo>
                  <a:lnTo>
                    <a:pt x="201" y="159"/>
                  </a:lnTo>
                  <a:cubicBezTo>
                    <a:pt x="201" y="101"/>
                    <a:pt x="230" y="44"/>
                    <a:pt x="268" y="5"/>
                  </a:cubicBezTo>
                  <a:cubicBezTo>
                    <a:pt x="252" y="2"/>
                    <a:pt x="236" y="1"/>
                    <a:pt x="221" y="1"/>
                  </a:cubicBezTo>
                  <a:close/>
                </a:path>
              </a:pathLst>
            </a:custGeom>
            <a:solidFill>
              <a:srgbClr val="233766">
                <a:alpha val="2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50" name="Google Shape;2750;p45"/>
            <p:cNvSpPr/>
            <p:nvPr/>
          </p:nvSpPr>
          <p:spPr>
            <a:xfrm>
              <a:off x="7589971" y="2153072"/>
              <a:ext cx="75918" cy="81248"/>
            </a:xfrm>
            <a:custGeom>
              <a:avLst/>
              <a:gdLst/>
              <a:ahLst/>
              <a:cxnLst/>
              <a:rect l="l" t="t" r="r" b="b"/>
              <a:pathLst>
                <a:path w="2891" h="3094" extrusionOk="0">
                  <a:moveTo>
                    <a:pt x="2000" y="1"/>
                  </a:moveTo>
                  <a:cubicBezTo>
                    <a:pt x="1983" y="1"/>
                    <a:pt x="1967" y="7"/>
                    <a:pt x="1953" y="21"/>
                  </a:cubicBezTo>
                  <a:cubicBezTo>
                    <a:pt x="1637" y="251"/>
                    <a:pt x="1283" y="433"/>
                    <a:pt x="900" y="538"/>
                  </a:cubicBezTo>
                  <a:cubicBezTo>
                    <a:pt x="785" y="567"/>
                    <a:pt x="670" y="595"/>
                    <a:pt x="556" y="615"/>
                  </a:cubicBezTo>
                  <a:cubicBezTo>
                    <a:pt x="441" y="634"/>
                    <a:pt x="326" y="653"/>
                    <a:pt x="201" y="662"/>
                  </a:cubicBezTo>
                  <a:cubicBezTo>
                    <a:pt x="87" y="672"/>
                    <a:pt x="0" y="768"/>
                    <a:pt x="0" y="883"/>
                  </a:cubicBezTo>
                  <a:lnTo>
                    <a:pt x="0" y="1792"/>
                  </a:lnTo>
                  <a:cubicBezTo>
                    <a:pt x="0" y="2509"/>
                    <a:pt x="584" y="3093"/>
                    <a:pt x="1312" y="3093"/>
                  </a:cubicBezTo>
                  <a:lnTo>
                    <a:pt x="1580" y="3093"/>
                  </a:lnTo>
                  <a:cubicBezTo>
                    <a:pt x="2297" y="3093"/>
                    <a:pt x="2881" y="2509"/>
                    <a:pt x="2891" y="1792"/>
                  </a:cubicBezTo>
                  <a:lnTo>
                    <a:pt x="2891" y="854"/>
                  </a:lnTo>
                  <a:cubicBezTo>
                    <a:pt x="2891" y="758"/>
                    <a:pt x="2833" y="672"/>
                    <a:pt x="2747" y="634"/>
                  </a:cubicBezTo>
                  <a:cubicBezTo>
                    <a:pt x="2718" y="624"/>
                    <a:pt x="2690" y="615"/>
                    <a:pt x="2671" y="605"/>
                  </a:cubicBezTo>
                  <a:cubicBezTo>
                    <a:pt x="2412" y="500"/>
                    <a:pt x="2202" y="308"/>
                    <a:pt x="2077" y="69"/>
                  </a:cubicBezTo>
                  <a:lnTo>
                    <a:pt x="2068" y="50"/>
                  </a:lnTo>
                  <a:cubicBezTo>
                    <a:pt x="2056" y="20"/>
                    <a:pt x="2028" y="1"/>
                    <a:pt x="20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51" name="Google Shape;2751;p45"/>
            <p:cNvSpPr/>
            <p:nvPr/>
          </p:nvSpPr>
          <p:spPr>
            <a:xfrm>
              <a:off x="7589971" y="2153072"/>
              <a:ext cx="55067" cy="81248"/>
            </a:xfrm>
            <a:custGeom>
              <a:avLst/>
              <a:gdLst/>
              <a:ahLst/>
              <a:cxnLst/>
              <a:rect l="l" t="t" r="r" b="b"/>
              <a:pathLst>
                <a:path w="2097" h="3094" extrusionOk="0">
                  <a:moveTo>
                    <a:pt x="1997" y="1"/>
                  </a:moveTo>
                  <a:cubicBezTo>
                    <a:pt x="1980" y="1"/>
                    <a:pt x="1961" y="7"/>
                    <a:pt x="1943" y="21"/>
                  </a:cubicBezTo>
                  <a:cubicBezTo>
                    <a:pt x="1637" y="251"/>
                    <a:pt x="1283" y="433"/>
                    <a:pt x="900" y="538"/>
                  </a:cubicBezTo>
                  <a:cubicBezTo>
                    <a:pt x="785" y="567"/>
                    <a:pt x="670" y="595"/>
                    <a:pt x="556" y="615"/>
                  </a:cubicBezTo>
                  <a:cubicBezTo>
                    <a:pt x="441" y="634"/>
                    <a:pt x="326" y="653"/>
                    <a:pt x="201" y="662"/>
                  </a:cubicBezTo>
                  <a:cubicBezTo>
                    <a:pt x="87" y="672"/>
                    <a:pt x="0" y="768"/>
                    <a:pt x="0" y="883"/>
                  </a:cubicBezTo>
                  <a:lnTo>
                    <a:pt x="0" y="1792"/>
                  </a:lnTo>
                  <a:cubicBezTo>
                    <a:pt x="0" y="2509"/>
                    <a:pt x="584" y="3093"/>
                    <a:pt x="1312" y="3093"/>
                  </a:cubicBezTo>
                  <a:lnTo>
                    <a:pt x="1570" y="3093"/>
                  </a:lnTo>
                  <a:cubicBezTo>
                    <a:pt x="852" y="3093"/>
                    <a:pt x="268" y="2509"/>
                    <a:pt x="268" y="1792"/>
                  </a:cubicBezTo>
                  <a:lnTo>
                    <a:pt x="268" y="883"/>
                  </a:lnTo>
                  <a:cubicBezTo>
                    <a:pt x="268" y="768"/>
                    <a:pt x="364" y="672"/>
                    <a:pt x="479" y="662"/>
                  </a:cubicBezTo>
                  <a:cubicBezTo>
                    <a:pt x="594" y="653"/>
                    <a:pt x="709" y="634"/>
                    <a:pt x="823" y="615"/>
                  </a:cubicBezTo>
                  <a:cubicBezTo>
                    <a:pt x="938" y="595"/>
                    <a:pt x="1063" y="567"/>
                    <a:pt x="1168" y="538"/>
                  </a:cubicBezTo>
                  <a:cubicBezTo>
                    <a:pt x="1503" y="442"/>
                    <a:pt x="1809" y="299"/>
                    <a:pt x="2096" y="107"/>
                  </a:cubicBezTo>
                  <a:lnTo>
                    <a:pt x="2077" y="69"/>
                  </a:lnTo>
                  <a:lnTo>
                    <a:pt x="2068" y="50"/>
                  </a:lnTo>
                  <a:cubicBezTo>
                    <a:pt x="2056" y="20"/>
                    <a:pt x="2028" y="1"/>
                    <a:pt x="1997" y="1"/>
                  </a:cubicBezTo>
                  <a:close/>
                </a:path>
              </a:pathLst>
            </a:custGeom>
            <a:solidFill>
              <a:srgbClr val="233766">
                <a:alpha val="2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52" name="Google Shape;2752;p45"/>
            <p:cNvSpPr/>
            <p:nvPr/>
          </p:nvSpPr>
          <p:spPr>
            <a:xfrm>
              <a:off x="7820665" y="1973164"/>
              <a:ext cx="73922" cy="73659"/>
            </a:xfrm>
            <a:custGeom>
              <a:avLst/>
              <a:gdLst/>
              <a:ahLst/>
              <a:cxnLst/>
              <a:rect l="l" t="t" r="r" b="b"/>
              <a:pathLst>
                <a:path w="2815" h="2805" extrusionOk="0">
                  <a:moveTo>
                    <a:pt x="1" y="1"/>
                  </a:moveTo>
                  <a:lnTo>
                    <a:pt x="1" y="2259"/>
                  </a:lnTo>
                  <a:cubicBezTo>
                    <a:pt x="1" y="2346"/>
                    <a:pt x="39" y="2805"/>
                    <a:pt x="623" y="2805"/>
                  </a:cubicBezTo>
                  <a:lnTo>
                    <a:pt x="2815" y="28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53" name="Google Shape;2753;p45"/>
          <p:cNvGrpSpPr/>
          <p:nvPr/>
        </p:nvGrpSpPr>
        <p:grpSpPr>
          <a:xfrm>
            <a:off x="1521257" y="4280043"/>
            <a:ext cx="353831" cy="469259"/>
            <a:chOff x="1802465" y="1962854"/>
            <a:chExt cx="265373" cy="351944"/>
          </a:xfrm>
        </p:grpSpPr>
        <p:sp>
          <p:nvSpPr>
            <p:cNvPr id="2754" name="Google Shape;2754;p45"/>
            <p:cNvSpPr/>
            <p:nvPr/>
          </p:nvSpPr>
          <p:spPr>
            <a:xfrm>
              <a:off x="1802465" y="2243020"/>
              <a:ext cx="265373" cy="71778"/>
            </a:xfrm>
            <a:custGeom>
              <a:avLst/>
              <a:gdLst/>
              <a:ahLst/>
              <a:cxnLst/>
              <a:rect l="l" t="t" r="r" b="b"/>
              <a:pathLst>
                <a:path w="17724" h="4794" extrusionOk="0">
                  <a:moveTo>
                    <a:pt x="2397" y="0"/>
                  </a:moveTo>
                  <a:cubicBezTo>
                    <a:pt x="1072" y="0"/>
                    <a:pt x="0" y="1073"/>
                    <a:pt x="0" y="2397"/>
                  </a:cubicBezTo>
                  <a:cubicBezTo>
                    <a:pt x="0" y="3722"/>
                    <a:pt x="1072" y="4794"/>
                    <a:pt x="2397" y="4794"/>
                  </a:cubicBezTo>
                  <a:lnTo>
                    <a:pt x="17724" y="4794"/>
                  </a:lnTo>
                  <a:lnTo>
                    <a:pt x="177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55" name="Google Shape;2755;p45"/>
            <p:cNvSpPr/>
            <p:nvPr/>
          </p:nvSpPr>
          <p:spPr>
            <a:xfrm>
              <a:off x="1802465" y="2208074"/>
              <a:ext cx="265373" cy="83442"/>
            </a:xfrm>
            <a:custGeom>
              <a:avLst/>
              <a:gdLst/>
              <a:ahLst/>
              <a:cxnLst/>
              <a:rect l="l" t="t" r="r" b="b"/>
              <a:pathLst>
                <a:path w="17724" h="5573" extrusionOk="0">
                  <a:moveTo>
                    <a:pt x="2397" y="1"/>
                  </a:moveTo>
                  <a:cubicBezTo>
                    <a:pt x="1724" y="1"/>
                    <a:pt x="1135" y="568"/>
                    <a:pt x="694" y="1010"/>
                  </a:cubicBezTo>
                  <a:cubicBezTo>
                    <a:pt x="252" y="1451"/>
                    <a:pt x="0" y="4079"/>
                    <a:pt x="0" y="4731"/>
                  </a:cubicBezTo>
                  <a:cubicBezTo>
                    <a:pt x="0" y="5026"/>
                    <a:pt x="42" y="5299"/>
                    <a:pt x="147" y="5572"/>
                  </a:cubicBezTo>
                  <a:cubicBezTo>
                    <a:pt x="484" y="4647"/>
                    <a:pt x="1388" y="4016"/>
                    <a:pt x="2397" y="4016"/>
                  </a:cubicBezTo>
                  <a:lnTo>
                    <a:pt x="17724" y="4016"/>
                  </a:lnTo>
                  <a:lnTo>
                    <a:pt x="17724" y="947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233766">
                <a:alpha val="2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56" name="Google Shape;2756;p45"/>
            <p:cNvSpPr/>
            <p:nvPr/>
          </p:nvSpPr>
          <p:spPr>
            <a:xfrm>
              <a:off x="1802465" y="1962854"/>
              <a:ext cx="35889" cy="316069"/>
            </a:xfrm>
            <a:custGeom>
              <a:avLst/>
              <a:gdLst/>
              <a:ahLst/>
              <a:cxnLst/>
              <a:rect l="l" t="t" r="r" b="b"/>
              <a:pathLst>
                <a:path w="2397" h="21110" extrusionOk="0">
                  <a:moveTo>
                    <a:pt x="2397" y="1"/>
                  </a:moveTo>
                  <a:cubicBezTo>
                    <a:pt x="1072" y="1"/>
                    <a:pt x="0" y="1073"/>
                    <a:pt x="0" y="2397"/>
                  </a:cubicBezTo>
                  <a:lnTo>
                    <a:pt x="0" y="21109"/>
                  </a:lnTo>
                  <a:cubicBezTo>
                    <a:pt x="0" y="19785"/>
                    <a:pt x="1072" y="18712"/>
                    <a:pt x="2397" y="18712"/>
                  </a:cubicBezTo>
                  <a:lnTo>
                    <a:pt x="23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57" name="Google Shape;2757;p45"/>
            <p:cNvSpPr/>
            <p:nvPr/>
          </p:nvSpPr>
          <p:spPr>
            <a:xfrm>
              <a:off x="1837082" y="2286141"/>
              <a:ext cx="230756" cy="8834"/>
            </a:xfrm>
            <a:custGeom>
              <a:avLst/>
              <a:gdLst/>
              <a:ahLst/>
              <a:cxnLst/>
              <a:rect l="l" t="t" r="r" b="b"/>
              <a:pathLst>
                <a:path w="15412" h="590" extrusionOk="0">
                  <a:moveTo>
                    <a:pt x="1" y="1"/>
                  </a:moveTo>
                  <a:lnTo>
                    <a:pt x="1" y="589"/>
                  </a:lnTo>
                  <a:lnTo>
                    <a:pt x="15412" y="589"/>
                  </a:lnTo>
                  <a:lnTo>
                    <a:pt x="154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58" name="Google Shape;2758;p45"/>
            <p:cNvSpPr/>
            <p:nvPr/>
          </p:nvSpPr>
          <p:spPr>
            <a:xfrm>
              <a:off x="1900041" y="2262843"/>
              <a:ext cx="167797" cy="9148"/>
            </a:xfrm>
            <a:custGeom>
              <a:avLst/>
              <a:gdLst/>
              <a:ahLst/>
              <a:cxnLst/>
              <a:rect l="l" t="t" r="r" b="b"/>
              <a:pathLst>
                <a:path w="11207" h="611" extrusionOk="0">
                  <a:moveTo>
                    <a:pt x="1" y="1"/>
                  </a:moveTo>
                  <a:lnTo>
                    <a:pt x="1" y="611"/>
                  </a:lnTo>
                  <a:lnTo>
                    <a:pt x="11207" y="611"/>
                  </a:lnTo>
                  <a:lnTo>
                    <a:pt x="112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59" name="Google Shape;2759;p45"/>
            <p:cNvSpPr/>
            <p:nvPr/>
          </p:nvSpPr>
          <p:spPr>
            <a:xfrm>
              <a:off x="1838339" y="1962854"/>
              <a:ext cx="229498" cy="280180"/>
            </a:xfrm>
            <a:custGeom>
              <a:avLst/>
              <a:gdLst/>
              <a:ahLst/>
              <a:cxnLst/>
              <a:rect l="l" t="t" r="r" b="b"/>
              <a:pathLst>
                <a:path w="15328" h="18713" extrusionOk="0">
                  <a:moveTo>
                    <a:pt x="1" y="1"/>
                  </a:moveTo>
                  <a:lnTo>
                    <a:pt x="1" y="18712"/>
                  </a:lnTo>
                  <a:lnTo>
                    <a:pt x="15328" y="18712"/>
                  </a:lnTo>
                  <a:lnTo>
                    <a:pt x="153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60" name="Google Shape;2760;p45"/>
            <p:cNvSpPr/>
            <p:nvPr/>
          </p:nvSpPr>
          <p:spPr>
            <a:xfrm>
              <a:off x="1869038" y="1997686"/>
              <a:ext cx="167790" cy="210817"/>
            </a:xfrm>
            <a:custGeom>
              <a:avLst/>
              <a:gdLst/>
              <a:ahLst/>
              <a:cxnLst/>
              <a:rect l="l" t="t" r="r" b="b"/>
              <a:pathLst>
                <a:path w="13204" h="16590" extrusionOk="0">
                  <a:moveTo>
                    <a:pt x="0" y="1"/>
                  </a:moveTo>
                  <a:lnTo>
                    <a:pt x="0" y="16589"/>
                  </a:lnTo>
                  <a:lnTo>
                    <a:pt x="13203" y="16589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61" name="Google Shape;2761;p45"/>
          <p:cNvGrpSpPr/>
          <p:nvPr/>
        </p:nvGrpSpPr>
        <p:grpSpPr>
          <a:xfrm>
            <a:off x="6444766" y="4279329"/>
            <a:ext cx="477836" cy="362267"/>
            <a:chOff x="1760143" y="1963573"/>
            <a:chExt cx="358377" cy="271700"/>
          </a:xfrm>
        </p:grpSpPr>
        <p:sp>
          <p:nvSpPr>
            <p:cNvPr id="2762" name="Google Shape;2762;p45"/>
            <p:cNvSpPr/>
            <p:nvPr/>
          </p:nvSpPr>
          <p:spPr>
            <a:xfrm>
              <a:off x="1760923" y="2002281"/>
              <a:ext cx="356817" cy="212095"/>
            </a:xfrm>
            <a:custGeom>
              <a:avLst/>
              <a:gdLst/>
              <a:ahLst/>
              <a:cxnLst/>
              <a:rect l="l" t="t" r="r" b="b"/>
              <a:pathLst>
                <a:path w="10979" h="6526" extrusionOk="0">
                  <a:moveTo>
                    <a:pt x="5335" y="0"/>
                  </a:moveTo>
                  <a:lnTo>
                    <a:pt x="0" y="167"/>
                  </a:lnTo>
                  <a:lnTo>
                    <a:pt x="0" y="6192"/>
                  </a:lnTo>
                  <a:lnTo>
                    <a:pt x="6049" y="6525"/>
                  </a:lnTo>
                  <a:lnTo>
                    <a:pt x="10979" y="6216"/>
                  </a:lnTo>
                  <a:lnTo>
                    <a:pt x="10979" y="167"/>
                  </a:lnTo>
                  <a:lnTo>
                    <a:pt x="53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63" name="Google Shape;2763;p45"/>
            <p:cNvSpPr/>
            <p:nvPr/>
          </p:nvSpPr>
          <p:spPr>
            <a:xfrm>
              <a:off x="1959043" y="1996853"/>
              <a:ext cx="158697" cy="219830"/>
            </a:xfrm>
            <a:custGeom>
              <a:avLst/>
              <a:gdLst/>
              <a:ahLst/>
              <a:cxnLst/>
              <a:rect l="l" t="t" r="r" b="b"/>
              <a:pathLst>
                <a:path w="4883" h="6764" extrusionOk="0">
                  <a:moveTo>
                    <a:pt x="1" y="1"/>
                  </a:moveTo>
                  <a:lnTo>
                    <a:pt x="1" y="6764"/>
                  </a:lnTo>
                  <a:lnTo>
                    <a:pt x="4883" y="6359"/>
                  </a:lnTo>
                  <a:lnTo>
                    <a:pt x="4883" y="3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64" name="Google Shape;2764;p45"/>
            <p:cNvSpPr/>
            <p:nvPr/>
          </p:nvSpPr>
          <p:spPr>
            <a:xfrm>
              <a:off x="2096811" y="1998413"/>
              <a:ext cx="20930" cy="217522"/>
            </a:xfrm>
            <a:custGeom>
              <a:avLst/>
              <a:gdLst/>
              <a:ahLst/>
              <a:cxnLst/>
              <a:rect l="l" t="t" r="r" b="b"/>
              <a:pathLst>
                <a:path w="644" h="6693" extrusionOk="0">
                  <a:moveTo>
                    <a:pt x="1" y="0"/>
                  </a:moveTo>
                  <a:lnTo>
                    <a:pt x="1" y="6692"/>
                  </a:lnTo>
                  <a:lnTo>
                    <a:pt x="644" y="6359"/>
                  </a:lnTo>
                  <a:lnTo>
                    <a:pt x="644" y="2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3766">
                <a:alpha val="2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65" name="Google Shape;2765;p45"/>
            <p:cNvSpPr/>
            <p:nvPr/>
          </p:nvSpPr>
          <p:spPr>
            <a:xfrm>
              <a:off x="1760923" y="2203521"/>
              <a:ext cx="357597" cy="31753"/>
            </a:xfrm>
            <a:custGeom>
              <a:avLst/>
              <a:gdLst/>
              <a:ahLst/>
              <a:cxnLst/>
              <a:rect l="l" t="t" r="r" b="b"/>
              <a:pathLst>
                <a:path w="11003" h="977" extrusionOk="0">
                  <a:moveTo>
                    <a:pt x="0" y="0"/>
                  </a:moveTo>
                  <a:lnTo>
                    <a:pt x="0" y="786"/>
                  </a:lnTo>
                  <a:cubicBezTo>
                    <a:pt x="0" y="881"/>
                    <a:pt x="95" y="976"/>
                    <a:pt x="167" y="976"/>
                  </a:cubicBezTo>
                  <a:lnTo>
                    <a:pt x="10836" y="976"/>
                  </a:lnTo>
                  <a:cubicBezTo>
                    <a:pt x="10931" y="976"/>
                    <a:pt x="11003" y="881"/>
                    <a:pt x="11003" y="786"/>
                  </a:cubicBezTo>
                  <a:lnTo>
                    <a:pt x="11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66" name="Google Shape;2766;p45"/>
            <p:cNvSpPr/>
            <p:nvPr/>
          </p:nvSpPr>
          <p:spPr>
            <a:xfrm>
              <a:off x="1760143" y="1963573"/>
              <a:ext cx="357597" cy="44167"/>
            </a:xfrm>
            <a:custGeom>
              <a:avLst/>
              <a:gdLst/>
              <a:ahLst/>
              <a:cxnLst/>
              <a:rect l="l" t="t" r="r" b="b"/>
              <a:pathLst>
                <a:path w="11003" h="1359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358"/>
                  </a:lnTo>
                  <a:lnTo>
                    <a:pt x="11003" y="1358"/>
                  </a:lnTo>
                  <a:lnTo>
                    <a:pt x="11003" y="167"/>
                  </a:lnTo>
                  <a:cubicBezTo>
                    <a:pt x="11003" y="72"/>
                    <a:pt x="10907" y="1"/>
                    <a:pt x="10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67" name="Google Shape;2767;p45"/>
            <p:cNvSpPr/>
            <p:nvPr/>
          </p:nvSpPr>
          <p:spPr>
            <a:xfrm>
              <a:off x="2090636" y="2203521"/>
              <a:ext cx="27105" cy="31753"/>
            </a:xfrm>
            <a:custGeom>
              <a:avLst/>
              <a:gdLst/>
              <a:ahLst/>
              <a:cxnLst/>
              <a:rect l="l" t="t" r="r" b="b"/>
              <a:pathLst>
                <a:path w="834" h="977" extrusionOk="0">
                  <a:moveTo>
                    <a:pt x="191" y="0"/>
                  </a:moveTo>
                  <a:lnTo>
                    <a:pt x="191" y="786"/>
                  </a:lnTo>
                  <a:cubicBezTo>
                    <a:pt x="191" y="881"/>
                    <a:pt x="95" y="976"/>
                    <a:pt x="0" y="976"/>
                  </a:cubicBezTo>
                  <a:lnTo>
                    <a:pt x="667" y="976"/>
                  </a:lnTo>
                  <a:cubicBezTo>
                    <a:pt x="738" y="976"/>
                    <a:pt x="834" y="881"/>
                    <a:pt x="834" y="786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rgbClr val="233766">
                <a:alpha val="2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68" name="Google Shape;2768;p45"/>
            <p:cNvSpPr/>
            <p:nvPr/>
          </p:nvSpPr>
          <p:spPr>
            <a:xfrm>
              <a:off x="2090636" y="1963573"/>
              <a:ext cx="27105" cy="44167"/>
            </a:xfrm>
            <a:custGeom>
              <a:avLst/>
              <a:gdLst/>
              <a:ahLst/>
              <a:cxnLst/>
              <a:rect l="l" t="t" r="r" b="b"/>
              <a:pathLst>
                <a:path w="834" h="1359" extrusionOk="0">
                  <a:moveTo>
                    <a:pt x="0" y="1"/>
                  </a:moveTo>
                  <a:cubicBezTo>
                    <a:pt x="95" y="1"/>
                    <a:pt x="191" y="72"/>
                    <a:pt x="191" y="167"/>
                  </a:cubicBezTo>
                  <a:lnTo>
                    <a:pt x="191" y="1358"/>
                  </a:lnTo>
                  <a:lnTo>
                    <a:pt x="834" y="1358"/>
                  </a:lnTo>
                  <a:lnTo>
                    <a:pt x="834" y="167"/>
                  </a:lnTo>
                  <a:cubicBezTo>
                    <a:pt x="834" y="72"/>
                    <a:pt x="738" y="1"/>
                    <a:pt x="667" y="1"/>
                  </a:cubicBezTo>
                  <a:close/>
                </a:path>
              </a:pathLst>
            </a:custGeom>
            <a:solidFill>
              <a:srgbClr val="233766">
                <a:alpha val="2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69" name="Google Shape;2769;p45"/>
            <p:cNvSpPr/>
            <p:nvPr/>
          </p:nvSpPr>
          <p:spPr>
            <a:xfrm>
              <a:off x="2035678" y="1979823"/>
              <a:ext cx="11635" cy="1163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58"/>
                    <a:pt x="167" y="358"/>
                  </a:cubicBezTo>
                  <a:cubicBezTo>
                    <a:pt x="262" y="358"/>
                    <a:pt x="358" y="263"/>
                    <a:pt x="358" y="167"/>
                  </a:cubicBezTo>
                  <a:cubicBezTo>
                    <a:pt x="358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70" name="Google Shape;2770;p45"/>
            <p:cNvSpPr/>
            <p:nvPr/>
          </p:nvSpPr>
          <p:spPr>
            <a:xfrm>
              <a:off x="2057356" y="1979823"/>
              <a:ext cx="11635" cy="1163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91" y="1"/>
                  </a:moveTo>
                  <a:cubicBezTo>
                    <a:pt x="95" y="1"/>
                    <a:pt x="0" y="72"/>
                    <a:pt x="0" y="167"/>
                  </a:cubicBezTo>
                  <a:cubicBezTo>
                    <a:pt x="0" y="263"/>
                    <a:pt x="95" y="358"/>
                    <a:pt x="191" y="358"/>
                  </a:cubicBezTo>
                  <a:cubicBezTo>
                    <a:pt x="286" y="358"/>
                    <a:pt x="357" y="263"/>
                    <a:pt x="357" y="167"/>
                  </a:cubicBezTo>
                  <a:cubicBezTo>
                    <a:pt x="357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71" name="Google Shape;2771;p45"/>
            <p:cNvSpPr/>
            <p:nvPr/>
          </p:nvSpPr>
          <p:spPr>
            <a:xfrm>
              <a:off x="2079781" y="1979823"/>
              <a:ext cx="11667" cy="11635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91" y="1"/>
                  </a:moveTo>
                  <a:cubicBezTo>
                    <a:pt x="96" y="1"/>
                    <a:pt x="1" y="72"/>
                    <a:pt x="1" y="167"/>
                  </a:cubicBezTo>
                  <a:cubicBezTo>
                    <a:pt x="1" y="263"/>
                    <a:pt x="96" y="358"/>
                    <a:pt x="191" y="358"/>
                  </a:cubicBezTo>
                  <a:cubicBezTo>
                    <a:pt x="287" y="358"/>
                    <a:pt x="358" y="263"/>
                    <a:pt x="358" y="167"/>
                  </a:cubicBezTo>
                  <a:cubicBezTo>
                    <a:pt x="358" y="72"/>
                    <a:pt x="287" y="1"/>
                    <a:pt x="1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72" name="Google Shape;2772;p45"/>
            <p:cNvSpPr/>
            <p:nvPr/>
          </p:nvSpPr>
          <p:spPr>
            <a:xfrm>
              <a:off x="1815101" y="2101341"/>
              <a:ext cx="85150" cy="58272"/>
            </a:xfrm>
            <a:custGeom>
              <a:avLst/>
              <a:gdLst/>
              <a:ahLst/>
              <a:cxnLst/>
              <a:rect l="l" t="t" r="r" b="b"/>
              <a:pathLst>
                <a:path w="2620" h="1793" extrusionOk="0">
                  <a:moveTo>
                    <a:pt x="0" y="1"/>
                  </a:moveTo>
                  <a:lnTo>
                    <a:pt x="0" y="1429"/>
                  </a:lnTo>
                  <a:cubicBezTo>
                    <a:pt x="0" y="1477"/>
                    <a:pt x="0" y="1501"/>
                    <a:pt x="24" y="1501"/>
                  </a:cubicBezTo>
                  <a:lnTo>
                    <a:pt x="238" y="1596"/>
                  </a:lnTo>
                  <a:cubicBezTo>
                    <a:pt x="560" y="1727"/>
                    <a:pt x="911" y="1793"/>
                    <a:pt x="1265" y="1793"/>
                  </a:cubicBezTo>
                  <a:cubicBezTo>
                    <a:pt x="1620" y="1793"/>
                    <a:pt x="1977" y="1727"/>
                    <a:pt x="2310" y="1596"/>
                  </a:cubicBezTo>
                  <a:lnTo>
                    <a:pt x="2525" y="1501"/>
                  </a:lnTo>
                  <a:cubicBezTo>
                    <a:pt x="2548" y="1501"/>
                    <a:pt x="2596" y="1501"/>
                    <a:pt x="2620" y="1477"/>
                  </a:cubicBezTo>
                  <a:lnTo>
                    <a:pt x="26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73" name="Google Shape;2773;p45"/>
            <p:cNvSpPr/>
            <p:nvPr/>
          </p:nvSpPr>
          <p:spPr>
            <a:xfrm>
              <a:off x="1860763" y="2108296"/>
              <a:ext cx="38740" cy="51122"/>
            </a:xfrm>
            <a:custGeom>
              <a:avLst/>
              <a:gdLst/>
              <a:ahLst/>
              <a:cxnLst/>
              <a:rect l="l" t="t" r="r" b="b"/>
              <a:pathLst>
                <a:path w="1192" h="1573" extrusionOk="0">
                  <a:moveTo>
                    <a:pt x="1191" y="1"/>
                  </a:moveTo>
                  <a:lnTo>
                    <a:pt x="524" y="25"/>
                  </a:lnTo>
                  <a:lnTo>
                    <a:pt x="524" y="1096"/>
                  </a:lnTo>
                  <a:cubicBezTo>
                    <a:pt x="524" y="1287"/>
                    <a:pt x="405" y="1430"/>
                    <a:pt x="262" y="1501"/>
                  </a:cubicBezTo>
                  <a:lnTo>
                    <a:pt x="0" y="1573"/>
                  </a:lnTo>
                  <a:cubicBezTo>
                    <a:pt x="310" y="1573"/>
                    <a:pt x="619" y="1501"/>
                    <a:pt x="905" y="1382"/>
                  </a:cubicBezTo>
                  <a:lnTo>
                    <a:pt x="1143" y="1287"/>
                  </a:lnTo>
                  <a:cubicBezTo>
                    <a:pt x="1191" y="1287"/>
                    <a:pt x="1191" y="1263"/>
                    <a:pt x="1191" y="1215"/>
                  </a:cubicBezTo>
                  <a:lnTo>
                    <a:pt x="11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74" name="Google Shape;2774;p45"/>
            <p:cNvSpPr/>
            <p:nvPr/>
          </p:nvSpPr>
          <p:spPr>
            <a:xfrm>
              <a:off x="1784908" y="2064583"/>
              <a:ext cx="142447" cy="66592"/>
            </a:xfrm>
            <a:custGeom>
              <a:avLst/>
              <a:gdLst/>
              <a:ahLst/>
              <a:cxnLst/>
              <a:rect l="l" t="t" r="r" b="b"/>
              <a:pathLst>
                <a:path w="4383" h="2049" extrusionOk="0">
                  <a:moveTo>
                    <a:pt x="2200" y="0"/>
                  </a:moveTo>
                  <a:cubicBezTo>
                    <a:pt x="2138" y="0"/>
                    <a:pt x="2072" y="12"/>
                    <a:pt x="2001" y="36"/>
                  </a:cubicBezTo>
                  <a:lnTo>
                    <a:pt x="96" y="893"/>
                  </a:lnTo>
                  <a:cubicBezTo>
                    <a:pt x="0" y="965"/>
                    <a:pt x="0" y="1084"/>
                    <a:pt x="96" y="1108"/>
                  </a:cubicBezTo>
                  <a:lnTo>
                    <a:pt x="2025" y="2013"/>
                  </a:lnTo>
                  <a:cubicBezTo>
                    <a:pt x="2084" y="2037"/>
                    <a:pt x="2144" y="2048"/>
                    <a:pt x="2200" y="2048"/>
                  </a:cubicBezTo>
                  <a:cubicBezTo>
                    <a:pt x="2257" y="2048"/>
                    <a:pt x="2310" y="2037"/>
                    <a:pt x="2358" y="2013"/>
                  </a:cubicBezTo>
                  <a:lnTo>
                    <a:pt x="4287" y="1108"/>
                  </a:lnTo>
                  <a:cubicBezTo>
                    <a:pt x="4382" y="1084"/>
                    <a:pt x="4382" y="941"/>
                    <a:pt x="4287" y="893"/>
                  </a:cubicBezTo>
                  <a:lnTo>
                    <a:pt x="2382" y="36"/>
                  </a:lnTo>
                  <a:cubicBezTo>
                    <a:pt x="2322" y="12"/>
                    <a:pt x="2263" y="0"/>
                    <a:pt x="22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75" name="Google Shape;2775;p45"/>
            <p:cNvSpPr/>
            <p:nvPr/>
          </p:nvSpPr>
          <p:spPr>
            <a:xfrm>
              <a:off x="1843155" y="2093261"/>
              <a:ext cx="85183" cy="38903"/>
            </a:xfrm>
            <a:custGeom>
              <a:avLst/>
              <a:gdLst/>
              <a:ahLst/>
              <a:cxnLst/>
              <a:rect l="l" t="t" r="r" b="b"/>
              <a:pathLst>
                <a:path w="2621" h="1197" extrusionOk="0">
                  <a:moveTo>
                    <a:pt x="1" y="1024"/>
                  </a:moveTo>
                  <a:cubicBezTo>
                    <a:pt x="12" y="1036"/>
                    <a:pt x="27" y="1042"/>
                    <a:pt x="44" y="1044"/>
                  </a:cubicBezTo>
                  <a:lnTo>
                    <a:pt x="44" y="1044"/>
                  </a:lnTo>
                  <a:lnTo>
                    <a:pt x="1" y="1024"/>
                  </a:lnTo>
                  <a:close/>
                  <a:moveTo>
                    <a:pt x="2311" y="0"/>
                  </a:moveTo>
                  <a:cubicBezTo>
                    <a:pt x="2311" y="24"/>
                    <a:pt x="2287" y="71"/>
                    <a:pt x="2263" y="71"/>
                  </a:cubicBezTo>
                  <a:lnTo>
                    <a:pt x="239" y="1000"/>
                  </a:lnTo>
                  <a:cubicBezTo>
                    <a:pt x="173" y="1017"/>
                    <a:pt x="107" y="1044"/>
                    <a:pt x="57" y="1044"/>
                  </a:cubicBezTo>
                  <a:cubicBezTo>
                    <a:pt x="53" y="1044"/>
                    <a:pt x="48" y="1044"/>
                    <a:pt x="44" y="1044"/>
                  </a:cubicBezTo>
                  <a:lnTo>
                    <a:pt x="44" y="1044"/>
                  </a:lnTo>
                  <a:lnTo>
                    <a:pt x="263" y="1143"/>
                  </a:lnTo>
                  <a:cubicBezTo>
                    <a:pt x="310" y="1179"/>
                    <a:pt x="364" y="1197"/>
                    <a:pt x="420" y="1197"/>
                  </a:cubicBezTo>
                  <a:cubicBezTo>
                    <a:pt x="477" y="1197"/>
                    <a:pt x="537" y="1179"/>
                    <a:pt x="596" y="1143"/>
                  </a:cubicBezTo>
                  <a:lnTo>
                    <a:pt x="2525" y="262"/>
                  </a:lnTo>
                  <a:cubicBezTo>
                    <a:pt x="2620" y="238"/>
                    <a:pt x="2620" y="119"/>
                    <a:pt x="2525" y="71"/>
                  </a:cubicBezTo>
                  <a:lnTo>
                    <a:pt x="23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76" name="Google Shape;2776;p45"/>
            <p:cNvSpPr/>
            <p:nvPr/>
          </p:nvSpPr>
          <p:spPr>
            <a:xfrm>
              <a:off x="1989236" y="2044856"/>
              <a:ext cx="9328" cy="9295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0"/>
                  </a:moveTo>
                  <a:cubicBezTo>
                    <a:pt x="72" y="0"/>
                    <a:pt x="1" y="48"/>
                    <a:pt x="1" y="143"/>
                  </a:cubicBezTo>
                  <a:cubicBezTo>
                    <a:pt x="1" y="214"/>
                    <a:pt x="72" y="286"/>
                    <a:pt x="143" y="286"/>
                  </a:cubicBezTo>
                  <a:cubicBezTo>
                    <a:pt x="215" y="286"/>
                    <a:pt x="286" y="214"/>
                    <a:pt x="286" y="143"/>
                  </a:cubicBezTo>
                  <a:cubicBezTo>
                    <a:pt x="286" y="48"/>
                    <a:pt x="215" y="0"/>
                    <a:pt x="1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77" name="Google Shape;2777;p45"/>
            <p:cNvSpPr/>
            <p:nvPr/>
          </p:nvSpPr>
          <p:spPr>
            <a:xfrm>
              <a:off x="1989236" y="2073488"/>
              <a:ext cx="9328" cy="10075"/>
            </a:xfrm>
            <a:custGeom>
              <a:avLst/>
              <a:gdLst/>
              <a:ahLst/>
              <a:cxnLst/>
              <a:rect l="l" t="t" r="r" b="b"/>
              <a:pathLst>
                <a:path w="287" h="310" extrusionOk="0">
                  <a:moveTo>
                    <a:pt x="143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8"/>
                    <a:pt x="72" y="310"/>
                    <a:pt x="143" y="310"/>
                  </a:cubicBezTo>
                  <a:cubicBezTo>
                    <a:pt x="215" y="310"/>
                    <a:pt x="286" y="238"/>
                    <a:pt x="286" y="143"/>
                  </a:cubicBezTo>
                  <a:cubicBezTo>
                    <a:pt x="286" y="72"/>
                    <a:pt x="215" y="0"/>
                    <a:pt x="1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78" name="Google Shape;2778;p45"/>
            <p:cNvSpPr/>
            <p:nvPr/>
          </p:nvSpPr>
          <p:spPr>
            <a:xfrm>
              <a:off x="1989236" y="2101341"/>
              <a:ext cx="9328" cy="10108"/>
            </a:xfrm>
            <a:custGeom>
              <a:avLst/>
              <a:gdLst/>
              <a:ahLst/>
              <a:cxnLst/>
              <a:rect l="l" t="t" r="r" b="b"/>
              <a:pathLst>
                <a:path w="287" h="311" extrusionOk="0">
                  <a:moveTo>
                    <a:pt x="143" y="1"/>
                  </a:moveTo>
                  <a:cubicBezTo>
                    <a:pt x="72" y="1"/>
                    <a:pt x="1" y="72"/>
                    <a:pt x="1" y="143"/>
                  </a:cubicBezTo>
                  <a:cubicBezTo>
                    <a:pt x="1" y="239"/>
                    <a:pt x="72" y="310"/>
                    <a:pt x="143" y="310"/>
                  </a:cubicBezTo>
                  <a:cubicBezTo>
                    <a:pt x="215" y="310"/>
                    <a:pt x="286" y="239"/>
                    <a:pt x="286" y="143"/>
                  </a:cubicBezTo>
                  <a:cubicBezTo>
                    <a:pt x="286" y="72"/>
                    <a:pt x="215" y="1"/>
                    <a:pt x="1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79" name="Google Shape;2779;p45"/>
            <p:cNvSpPr/>
            <p:nvPr/>
          </p:nvSpPr>
          <p:spPr>
            <a:xfrm>
              <a:off x="1989236" y="2130753"/>
              <a:ext cx="9328" cy="9328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3" y="1"/>
                  </a:moveTo>
                  <a:cubicBezTo>
                    <a:pt x="48" y="1"/>
                    <a:pt x="1" y="48"/>
                    <a:pt x="1" y="143"/>
                  </a:cubicBezTo>
                  <a:cubicBezTo>
                    <a:pt x="1" y="239"/>
                    <a:pt x="48" y="286"/>
                    <a:pt x="143" y="286"/>
                  </a:cubicBezTo>
                  <a:cubicBezTo>
                    <a:pt x="239" y="286"/>
                    <a:pt x="286" y="239"/>
                    <a:pt x="286" y="143"/>
                  </a:cubicBezTo>
                  <a:cubicBezTo>
                    <a:pt x="286" y="48"/>
                    <a:pt x="239" y="1"/>
                    <a:pt x="1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80" name="Google Shape;2780;p45"/>
            <p:cNvSpPr/>
            <p:nvPr/>
          </p:nvSpPr>
          <p:spPr>
            <a:xfrm>
              <a:off x="1989236" y="2158606"/>
              <a:ext cx="9328" cy="10108"/>
            </a:xfrm>
            <a:custGeom>
              <a:avLst/>
              <a:gdLst/>
              <a:ahLst/>
              <a:cxnLst/>
              <a:rect l="l" t="t" r="r" b="b"/>
              <a:pathLst>
                <a:path w="287" h="311" extrusionOk="0">
                  <a:moveTo>
                    <a:pt x="143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9"/>
                    <a:pt x="72" y="310"/>
                    <a:pt x="143" y="310"/>
                  </a:cubicBezTo>
                  <a:cubicBezTo>
                    <a:pt x="215" y="310"/>
                    <a:pt x="286" y="239"/>
                    <a:pt x="286" y="144"/>
                  </a:cubicBezTo>
                  <a:cubicBezTo>
                    <a:pt x="286" y="72"/>
                    <a:pt x="215" y="1"/>
                    <a:pt x="1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81" name="Google Shape;2781;p45"/>
            <p:cNvSpPr/>
            <p:nvPr/>
          </p:nvSpPr>
          <p:spPr>
            <a:xfrm>
              <a:off x="2007826" y="2045603"/>
              <a:ext cx="77415" cy="9328"/>
            </a:xfrm>
            <a:custGeom>
              <a:avLst/>
              <a:gdLst/>
              <a:ahLst/>
              <a:cxnLst/>
              <a:rect l="l" t="t" r="r" b="b"/>
              <a:pathLst>
                <a:path w="2382" h="287" extrusionOk="0">
                  <a:moveTo>
                    <a:pt x="143" y="1"/>
                  </a:moveTo>
                  <a:cubicBezTo>
                    <a:pt x="48" y="1"/>
                    <a:pt x="0" y="96"/>
                    <a:pt x="0" y="168"/>
                  </a:cubicBezTo>
                  <a:cubicBezTo>
                    <a:pt x="0" y="239"/>
                    <a:pt x="48" y="287"/>
                    <a:pt x="143" y="287"/>
                  </a:cubicBezTo>
                  <a:lnTo>
                    <a:pt x="2215" y="287"/>
                  </a:lnTo>
                  <a:cubicBezTo>
                    <a:pt x="2310" y="287"/>
                    <a:pt x="2381" y="215"/>
                    <a:pt x="2381" y="120"/>
                  </a:cubicBezTo>
                  <a:cubicBezTo>
                    <a:pt x="2381" y="49"/>
                    <a:pt x="2310" y="1"/>
                    <a:pt x="22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82" name="Google Shape;2782;p45"/>
            <p:cNvSpPr/>
            <p:nvPr/>
          </p:nvSpPr>
          <p:spPr>
            <a:xfrm>
              <a:off x="2007826" y="2073488"/>
              <a:ext cx="77415" cy="10075"/>
            </a:xfrm>
            <a:custGeom>
              <a:avLst/>
              <a:gdLst/>
              <a:ahLst/>
              <a:cxnLst/>
              <a:rect l="l" t="t" r="r" b="b"/>
              <a:pathLst>
                <a:path w="2382" h="310" extrusionOk="0">
                  <a:moveTo>
                    <a:pt x="143" y="0"/>
                  </a:moveTo>
                  <a:cubicBezTo>
                    <a:pt x="48" y="0"/>
                    <a:pt x="0" y="96"/>
                    <a:pt x="0" y="191"/>
                  </a:cubicBezTo>
                  <a:cubicBezTo>
                    <a:pt x="0" y="238"/>
                    <a:pt x="48" y="310"/>
                    <a:pt x="143" y="310"/>
                  </a:cubicBezTo>
                  <a:lnTo>
                    <a:pt x="2215" y="310"/>
                  </a:lnTo>
                  <a:cubicBezTo>
                    <a:pt x="2310" y="310"/>
                    <a:pt x="2381" y="215"/>
                    <a:pt x="2381" y="119"/>
                  </a:cubicBezTo>
                  <a:cubicBezTo>
                    <a:pt x="2381" y="72"/>
                    <a:pt x="2310" y="0"/>
                    <a:pt x="2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83" name="Google Shape;2783;p45"/>
            <p:cNvSpPr/>
            <p:nvPr/>
          </p:nvSpPr>
          <p:spPr>
            <a:xfrm>
              <a:off x="2007826" y="2102901"/>
              <a:ext cx="77415" cy="9295"/>
            </a:xfrm>
            <a:custGeom>
              <a:avLst/>
              <a:gdLst/>
              <a:ahLst/>
              <a:cxnLst/>
              <a:rect l="l" t="t" r="r" b="b"/>
              <a:pathLst>
                <a:path w="2382" h="286" extrusionOk="0">
                  <a:moveTo>
                    <a:pt x="143" y="0"/>
                  </a:moveTo>
                  <a:cubicBezTo>
                    <a:pt x="48" y="0"/>
                    <a:pt x="0" y="72"/>
                    <a:pt x="0" y="167"/>
                  </a:cubicBezTo>
                  <a:cubicBezTo>
                    <a:pt x="0" y="238"/>
                    <a:pt x="48" y="286"/>
                    <a:pt x="143" y="286"/>
                  </a:cubicBezTo>
                  <a:lnTo>
                    <a:pt x="2215" y="286"/>
                  </a:lnTo>
                  <a:cubicBezTo>
                    <a:pt x="2310" y="286"/>
                    <a:pt x="2381" y="191"/>
                    <a:pt x="2381" y="119"/>
                  </a:cubicBezTo>
                  <a:cubicBezTo>
                    <a:pt x="2381" y="48"/>
                    <a:pt x="2310" y="0"/>
                    <a:pt x="2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84" name="Google Shape;2784;p45"/>
            <p:cNvSpPr/>
            <p:nvPr/>
          </p:nvSpPr>
          <p:spPr>
            <a:xfrm>
              <a:off x="2007826" y="2130753"/>
              <a:ext cx="77415" cy="9328"/>
            </a:xfrm>
            <a:custGeom>
              <a:avLst/>
              <a:gdLst/>
              <a:ahLst/>
              <a:cxnLst/>
              <a:rect l="l" t="t" r="r" b="b"/>
              <a:pathLst>
                <a:path w="2382" h="287" extrusionOk="0">
                  <a:moveTo>
                    <a:pt x="143" y="1"/>
                  </a:moveTo>
                  <a:cubicBezTo>
                    <a:pt x="48" y="1"/>
                    <a:pt x="0" y="72"/>
                    <a:pt x="0" y="167"/>
                  </a:cubicBezTo>
                  <a:cubicBezTo>
                    <a:pt x="0" y="239"/>
                    <a:pt x="48" y="286"/>
                    <a:pt x="143" y="286"/>
                  </a:cubicBezTo>
                  <a:lnTo>
                    <a:pt x="2215" y="286"/>
                  </a:lnTo>
                  <a:cubicBezTo>
                    <a:pt x="2310" y="286"/>
                    <a:pt x="2381" y="239"/>
                    <a:pt x="2381" y="120"/>
                  </a:cubicBezTo>
                  <a:cubicBezTo>
                    <a:pt x="2381" y="48"/>
                    <a:pt x="2310" y="1"/>
                    <a:pt x="22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85" name="Google Shape;2785;p45"/>
            <p:cNvSpPr/>
            <p:nvPr/>
          </p:nvSpPr>
          <p:spPr>
            <a:xfrm>
              <a:off x="2007826" y="2158606"/>
              <a:ext cx="77415" cy="10108"/>
            </a:xfrm>
            <a:custGeom>
              <a:avLst/>
              <a:gdLst/>
              <a:ahLst/>
              <a:cxnLst/>
              <a:rect l="l" t="t" r="r" b="b"/>
              <a:pathLst>
                <a:path w="2382" h="311" extrusionOk="0">
                  <a:moveTo>
                    <a:pt x="143" y="1"/>
                  </a:moveTo>
                  <a:cubicBezTo>
                    <a:pt x="48" y="1"/>
                    <a:pt x="0" y="96"/>
                    <a:pt x="0" y="191"/>
                  </a:cubicBezTo>
                  <a:cubicBezTo>
                    <a:pt x="0" y="239"/>
                    <a:pt x="48" y="310"/>
                    <a:pt x="143" y="310"/>
                  </a:cubicBezTo>
                  <a:lnTo>
                    <a:pt x="2215" y="310"/>
                  </a:lnTo>
                  <a:cubicBezTo>
                    <a:pt x="2310" y="310"/>
                    <a:pt x="2381" y="239"/>
                    <a:pt x="2381" y="120"/>
                  </a:cubicBezTo>
                  <a:cubicBezTo>
                    <a:pt x="2381" y="72"/>
                    <a:pt x="2310" y="1"/>
                    <a:pt x="22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5E795-1FAC-2316-94E0-51C33BFF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Customer Page</a:t>
            </a:r>
            <a:endParaRPr lang="en-US" dirty="0"/>
          </a:p>
        </p:txBody>
      </p:sp>
      <p:pic>
        <p:nvPicPr>
          <p:cNvPr id="6" name="Picture 5" descr="A screenshot of a checkout&#10;&#10;AI-generated content may be incorrect.">
            <a:extLst>
              <a:ext uri="{FF2B5EF4-FFF2-40B4-BE49-F238E27FC236}">
                <a16:creationId xmlns:a16="http://schemas.microsoft.com/office/drawing/2014/main" id="{287BB76F-1151-8DA5-6BAD-15D2FD86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168" y="1532771"/>
            <a:ext cx="2230040" cy="4068751"/>
          </a:xfrm>
          <a:prstGeom prst="rect">
            <a:avLst/>
          </a:prstGeom>
        </p:spPr>
      </p:pic>
      <p:pic>
        <p:nvPicPr>
          <p:cNvPr id="8" name="Picture 7" descr="A screenshot of a book&#10;&#10;AI-generated content may be incorrect.">
            <a:extLst>
              <a:ext uri="{FF2B5EF4-FFF2-40B4-BE49-F238E27FC236}">
                <a16:creationId xmlns:a16="http://schemas.microsoft.com/office/drawing/2014/main" id="{0BA9DAED-63A7-297C-ADB1-20594740C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29" y="2313133"/>
            <a:ext cx="5374866" cy="2508024"/>
          </a:xfrm>
          <a:prstGeom prst="rect">
            <a:avLst/>
          </a:prstGeom>
        </p:spPr>
      </p:pic>
      <p:pic>
        <p:nvPicPr>
          <p:cNvPr id="10" name="Picture 9" descr="A screenshot of a book store&#10;&#10;AI-generated content may be incorrect.">
            <a:extLst>
              <a:ext uri="{FF2B5EF4-FFF2-40B4-BE49-F238E27FC236}">
                <a16:creationId xmlns:a16="http://schemas.microsoft.com/office/drawing/2014/main" id="{6A9879F5-0175-9AF5-1226-2A671D65B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815" y="1729304"/>
            <a:ext cx="3492123" cy="367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67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A9FD0-164B-DCCA-5978-7000F489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2800" b="0" cap="all" dirty="0"/>
              <a:t>Design Implementation Customer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website&#10;&#10;AI-generated content may be incorrect.">
            <a:extLst>
              <a:ext uri="{FF2B5EF4-FFF2-40B4-BE49-F238E27FC236}">
                <a16:creationId xmlns:a16="http://schemas.microsoft.com/office/drawing/2014/main" id="{862CBCC4-8F7A-E032-4F38-C393F401C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023" y="320979"/>
            <a:ext cx="7408020" cy="621604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18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8C7D1-DA59-5307-4F4F-665551DF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54" y="1072110"/>
            <a:ext cx="3972593" cy="1862345"/>
          </a:xfrm>
        </p:spPr>
        <p:txBody>
          <a:bodyPr vert="horz" lIns="109728" tIns="109728" rIns="109728" bIns="9144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Implementation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Inventory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F8EA2-C799-E9F0-2747-349EAD6869B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88637" y="3058621"/>
            <a:ext cx="3616073" cy="2840139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500" dirty="0"/>
              <a:t>Discussed with a friend who works at Barnes and Noble:</a:t>
            </a:r>
          </a:p>
          <a:p>
            <a:pPr>
              <a:lnSpc>
                <a:spcPct val="130000"/>
              </a:lnSpc>
            </a:pPr>
            <a:r>
              <a:rPr lang="en-US" sz="1500" dirty="0"/>
              <a:t>Inventory search uses keywords to show books, their authors, the location in the store, and the amount in stock</a:t>
            </a:r>
          </a:p>
        </p:txBody>
      </p:sp>
      <p:pic>
        <p:nvPicPr>
          <p:cNvPr id="6" name="Picture 5" descr="A screenshot of a inventory&#10;&#10;AI-generated content may be incorrect.">
            <a:extLst>
              <a:ext uri="{FF2B5EF4-FFF2-40B4-BE49-F238E27FC236}">
                <a16:creationId xmlns:a16="http://schemas.microsoft.com/office/drawing/2014/main" id="{BF466570-3443-E4A1-D092-A6950FB52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884" y="872742"/>
            <a:ext cx="6116292" cy="511251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87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94A9-9AB8-A1E7-9133-53E53F1DD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Employees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CEAE6-AC0A-9BEF-A61C-161D6CFCD97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Modeled after typical punch in page found in company employee side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77226D-6BF3-8A7F-6276-63F6E2A14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834" y="1646102"/>
            <a:ext cx="6555019" cy="42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2543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Shoji">
      <a:dk1>
        <a:sysClr val="windowText" lastClr="000000"/>
      </a:dk1>
      <a:lt1>
        <a:sysClr val="window" lastClr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36CB81-A037-44A8-88EB-C0C0F17FD4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FF477C-132F-44F8-8C56-EBFF95FAF97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C1AA24C-4CA6-40FF-8947-DA1F6F4745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2835</TotalTime>
  <Words>288</Words>
  <Application>Microsoft Macintosh PowerPoint</Application>
  <PresentationFormat>Widescreen</PresentationFormat>
  <Paragraphs>42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Meiryo</vt:lpstr>
      <vt:lpstr>Arial</vt:lpstr>
      <vt:lpstr>Bebas Neue</vt:lpstr>
      <vt:lpstr>Calibri</vt:lpstr>
      <vt:lpstr>Corbel</vt:lpstr>
      <vt:lpstr>Hepta Slab Medium</vt:lpstr>
      <vt:lpstr>Nunito Light</vt:lpstr>
      <vt:lpstr>Open Sans</vt:lpstr>
      <vt:lpstr>ShojiVTI</vt:lpstr>
      <vt:lpstr>Book Store DATABASE SYSTEM</vt:lpstr>
      <vt:lpstr>Introduction</vt:lpstr>
      <vt:lpstr>Real World Inspiration</vt:lpstr>
      <vt:lpstr>ER Diagram</vt:lpstr>
      <vt:lpstr>Section Categories</vt:lpstr>
      <vt:lpstr>Customer Page</vt:lpstr>
      <vt:lpstr>Design Implementation Customer</vt:lpstr>
      <vt:lpstr>Design Implementation Inventory</vt:lpstr>
      <vt:lpstr>Employees Page</vt:lpstr>
      <vt:lpstr>Design implementation Employees</vt:lpstr>
      <vt:lpstr>Design Implementation Management</vt:lpstr>
      <vt:lpstr>System Details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Hess, Mitchell</dc:creator>
  <cp:lastModifiedBy>Assan Sackey, Bertha</cp:lastModifiedBy>
  <cp:revision>6</cp:revision>
  <dcterms:created xsi:type="dcterms:W3CDTF">2025-04-27T00:03:12Z</dcterms:created>
  <dcterms:modified xsi:type="dcterms:W3CDTF">2025-04-30T21:07:37Z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